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8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7" r:id="rId24"/>
    <p:sldId id="276" r:id="rId25"/>
    <p:sldId id="286" r:id="rId26"/>
    <p:sldId id="278" r:id="rId27"/>
    <p:sldId id="284" r:id="rId28"/>
    <p:sldId id="283" r:id="rId29"/>
    <p:sldId id="282" r:id="rId30"/>
    <p:sldId id="288" r:id="rId31"/>
    <p:sldId id="281" r:id="rId32"/>
    <p:sldId id="285" r:id="rId33"/>
    <p:sldId id="27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56E0-1710-4814-862C-525FAE3165AF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376619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ru-RU" alt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CD3E-9E12-4AE3-8CD9-54579939EF6B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9335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CD3E-9E12-4AE3-8CD9-54579939EF6B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96323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CD3E-9E12-4AE3-8CD9-54579939EF6B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91236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CD3E-9E12-4AE3-8CD9-54579939EF6B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88677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CD3E-9E12-4AE3-8CD9-54579939EF6B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88063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CD3E-9E12-4AE3-8CD9-54579939EF6B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24575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7E76-55A9-4E92-93FC-F20AC8C9D76D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480237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0014-80A4-4735-A56E-4BA7C4B9C508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879027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графіка 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кажчик місця заповнення для зображення з Інтернету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D850BF-3878-4E92-A008-C635A92CAFCA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71313152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'єкт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E23335-A198-40C7-823E-9AF6931DF236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82121666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D9A2-0C56-456F-A339-1D7504FE1B4D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034434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C5F8-C8D0-4A53-9A3E-078C14713817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5431279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A5D-F05E-4648-A94D-D0DD89772345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143822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201-3FF5-413B-95BB-74C431D45AF1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797377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FF49-070C-4E9D-89DF-95E238B3A1F0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5211356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FEC2-C41B-4283-BD1D-7115ED9F32B2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9905160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F4A7-D120-4B21-A0A1-7E7BEE01839F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2818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endParaRPr lang="ru-RU" alt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ru-RU" alt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FBEA0CB5-BAD1-4E7D-B22E-95BDFE5EA09F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788189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D6FCD3E-9E12-4AE3-8CD9-54579939EF6B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90430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4194" y="5301208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 altLang="uk-UA" sz="4000" dirty="0"/>
              <a:t>Николай Васильевич Гоголь</a:t>
            </a:r>
            <a:br>
              <a:rPr lang="ru-RU" altLang="uk-UA" sz="4000" dirty="0"/>
            </a:br>
            <a:r>
              <a:rPr lang="ru-RU" altLang="uk-UA" sz="2400" dirty="0"/>
              <a:t>20 марта (1апреля) 1809 - 21 февраля (4марта) 1852</a:t>
            </a:r>
          </a:p>
        </p:txBody>
      </p:sp>
      <p:pic>
        <p:nvPicPr>
          <p:cNvPr id="2053" name="Picture 5" descr="Гого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49275"/>
            <a:ext cx="3611562" cy="4679950"/>
          </a:xfrm>
          <a:prstGeom prst="rect">
            <a:avLst/>
          </a:prstGeom>
          <a:solidFill>
            <a:schemeClr val="bg1">
              <a:alpha val="28000"/>
            </a:schemeClr>
          </a:solidFill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4000"/>
              <a:t>Гимназия высших наук в Нежине 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484313"/>
            <a:ext cx="4038600" cy="48974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uk-UA" sz="2800"/>
              <a:t> 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uk-UA" sz="2800"/>
              <a:t>    </a:t>
            </a:r>
            <a:r>
              <a:rPr lang="ru-RU" altLang="uk-UA" sz="2400"/>
              <a:t>Здесь Гоголь занимается живописью, участвует в спектаклях – как художник-декоратор и как актёр, пишет элегические стихотворения, трагедии, историческую поэму, повесть.</a:t>
            </a:r>
          </a:p>
        </p:txBody>
      </p:sp>
      <p:pic>
        <p:nvPicPr>
          <p:cNvPr id="29703" name="Picture 7" descr="нежин гимназ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0938"/>
            <a:ext cx="4038600" cy="23368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33375"/>
            <a:ext cx="4038600" cy="61198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uk-UA" sz="2400"/>
              <a:t>      Окончив гимназию в 1828 году, Гоголь едет в Петербург. Испытывая денежные затруднения, делает первые литературные пробы: в начале 1829 года появляется стихотворение «Италия», а весной того же года поэма «Ганц Кохельгартен», изданная  под псевдонимом В. Алов. В июле 1829 года сжигает нераспроданные экземпляры и уезжает в Германию, откуда вскоре возвращается.</a:t>
            </a:r>
          </a:p>
        </p:txBody>
      </p:sp>
      <p:pic>
        <p:nvPicPr>
          <p:cNvPr id="31750" name="Picture 6" descr="Гоголь Виталия Горяче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3740150" cy="561657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84213" y="6092825"/>
            <a:ext cx="3509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uk-UA"/>
              <a:t>Н.В. Гоголь. Рис. Вит. Горячева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003800" y="260350"/>
            <a:ext cx="3683000" cy="58356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uk-UA" sz="2000"/>
              <a:t> 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uk-UA" sz="2000"/>
              <a:t>   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uk-UA" sz="2000"/>
              <a:t>   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uk-UA" sz="2000"/>
              <a:t>        </a:t>
            </a:r>
            <a:r>
              <a:rPr lang="ru-RU" altLang="uk-UA" sz="2400"/>
              <a:t>В конце 1829 года начинает служить в департаменте государственного хозяйства и публичных зданий Министерства внутренних дел.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uk-UA" sz="2400"/>
              <a:t>        С апреля 1830 до марта 1831 служит в департаменте уделов (сначала писцом, потом помощником столоначальника)</a:t>
            </a:r>
          </a:p>
        </p:txBody>
      </p:sp>
      <p:pic>
        <p:nvPicPr>
          <p:cNvPr id="32772" name="Picture 4" descr="Гоголь вит горячева 19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498975" cy="583247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827088" y="6237288"/>
            <a:ext cx="360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uk-UA" sz="2000"/>
              <a:t>Рис. Виталия Горячева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/>
              <a:t>Гоголь в Петербурге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28775"/>
            <a:ext cx="4038600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uk-UA" sz="2000"/>
              <a:t>В это время Гоголь усиленно занимается литературной работой. 1830 год печатает «Вечер накануне Ивана Купала».</a:t>
            </a:r>
          </a:p>
          <a:p>
            <a:pPr>
              <a:lnSpc>
                <a:spcPct val="90000"/>
              </a:lnSpc>
            </a:pPr>
            <a:r>
              <a:rPr lang="ru-RU" altLang="uk-UA" sz="2000"/>
              <a:t>Знакомство с Пушкиным, Жуковским, П.А. Плетнёвым. </a:t>
            </a:r>
          </a:p>
          <a:p>
            <a:pPr>
              <a:lnSpc>
                <a:spcPct val="90000"/>
              </a:lnSpc>
            </a:pPr>
            <a:r>
              <a:rPr lang="ru-RU" altLang="uk-UA" sz="2000"/>
              <a:t>Материальное положение тяжёлое. Чтобы его поправить, даёт уроки, затем, по ходатайству П.А.Плетнёва, становится преподавателем истории в Патриотическом инстинтуте.</a:t>
            </a:r>
          </a:p>
        </p:txBody>
      </p:sp>
      <p:pic>
        <p:nvPicPr>
          <p:cNvPr id="33796" name="Picture 4" descr="Гого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2711450" cy="396081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Вечера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2857500" cy="2857500"/>
          </a:xfr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981075"/>
            <a:ext cx="4038600" cy="41148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uk-UA" sz="2800"/>
              <a:t>     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uk-UA" sz="2800"/>
              <a:t> В этот период выходят в свет «Вечера на хуторе близ Диканьки» (1831-1832).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uk-UA" sz="2800"/>
              <a:t>       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uk-UA" sz="2800"/>
              <a:t>Гоголь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uk-UA" sz="2800"/>
              <a:t>стал знаменитым.</a:t>
            </a:r>
          </a:p>
        </p:txBody>
      </p:sp>
      <p:pic>
        <p:nvPicPr>
          <p:cNvPr id="34823" name="Picture 7" descr="Вечера 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429000"/>
            <a:ext cx="2163763" cy="295116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6" name="Picture 12" descr="гол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773238"/>
            <a:ext cx="2444750" cy="3167062"/>
          </a:xfr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836613"/>
            <a:ext cx="3609975" cy="54006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uk-UA" sz="2000"/>
              <a:t>1833 год самый напряжённый – мучительные поиски дальнейшего творческого пути. Занимается изучением истории – украинской и всемирной.</a:t>
            </a:r>
          </a:p>
          <a:p>
            <a:pPr>
              <a:lnSpc>
                <a:spcPct val="80000"/>
              </a:lnSpc>
            </a:pPr>
            <a:r>
              <a:rPr lang="ru-RU" altLang="uk-UA" sz="2000"/>
              <a:t>В июне 1834 года был определён адъюнкт-профессором по кафедре всеобщей истории при Санкт- Петербургском университете.</a:t>
            </a:r>
          </a:p>
          <a:p>
            <a:pPr>
              <a:lnSpc>
                <a:spcPct val="80000"/>
              </a:lnSpc>
            </a:pPr>
            <a:r>
              <a:rPr lang="ru-RU" altLang="uk-UA" sz="2000"/>
              <a:t>Одновременно он в глубокой тайне пишет повести, составившие впоследствии два его сборника «Миргород» и «Арабески»(1835)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125538"/>
            <a:ext cx="4038600" cy="4114800"/>
          </a:xfrm>
        </p:spPr>
        <p:txBody>
          <a:bodyPr>
            <a:normAutofit/>
          </a:bodyPr>
          <a:lstStyle/>
          <a:p>
            <a:r>
              <a:rPr lang="ru-RU" altLang="uk-UA" sz="2400"/>
              <a:t>В 1835 году заканчивает преподавательскую деятельность и занимается только литературной работой.</a:t>
            </a:r>
          </a:p>
          <a:p>
            <a:r>
              <a:rPr lang="ru-RU" altLang="uk-UA" sz="2400"/>
              <a:t>В 1835 году начинает работать над «Ревизором». Премьера пьесы состоялась в Москве, в Малом театре.</a:t>
            </a:r>
          </a:p>
        </p:txBody>
      </p:sp>
      <p:pic>
        <p:nvPicPr>
          <p:cNvPr id="37894" name="Picture 6" descr="рис гоголя к поледней сцене реви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3797300" cy="25400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39750" y="4797425"/>
            <a:ext cx="3916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uk-UA"/>
              <a:t>Рисунок Гоголя к последней сцене </a:t>
            </a:r>
          </a:p>
          <a:p>
            <a:pPr algn="ctr"/>
            <a:r>
              <a:rPr lang="ru-RU" altLang="uk-UA"/>
              <a:t>«Ревизора»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765175"/>
            <a:ext cx="4038600" cy="52562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uk-UA" sz="2000"/>
              <a:t>       В июне 1836 года Гоголь уезжает за границу. Он прожил там в общей сложности 12 лет. Жил и в Германии, и во Франции, и в Италии.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uk-UA" sz="2000"/>
              <a:t>       За границей Гоголь  работает над поэмой «Мёртвые души», сюжет которой был подсказан Пушкиным. В сентябре 1839 приезжает в Москву и приступает к чтению «Мёртвых душ». Всего было прочитано 6 глав. Восторг был всеобщий. </a:t>
            </a:r>
          </a:p>
        </p:txBody>
      </p:sp>
      <p:pic>
        <p:nvPicPr>
          <p:cNvPr id="38916" name="Picture 4" descr="мёртвые душ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76475"/>
            <a:ext cx="2241550" cy="266382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005263"/>
            <a:ext cx="5759450" cy="3024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uk-UA" sz="2000"/>
              <a:t>Потом уезжает в Вену, его постигает приступ тяжёлой нервической болезни.</a:t>
            </a:r>
          </a:p>
          <a:p>
            <a:pPr>
              <a:lnSpc>
                <a:spcPct val="90000"/>
              </a:lnSpc>
            </a:pPr>
            <a:r>
              <a:rPr lang="ru-RU" altLang="uk-UA" sz="2000"/>
              <a:t>С конца сентября 1840 по август 1841 Гоголь живёт в Риме, где завершает первый том «Мёртвых душ».</a:t>
            </a:r>
          </a:p>
          <a:p>
            <a:pPr>
              <a:lnSpc>
                <a:spcPct val="90000"/>
              </a:lnSpc>
            </a:pPr>
            <a:r>
              <a:rPr lang="ru-RU" altLang="uk-UA" sz="2000"/>
              <a:t>С 1842 по 1845 живёт за границей в Италии, работает над вторым томом «Мёртвых душ».</a:t>
            </a:r>
          </a:p>
        </p:txBody>
      </p:sp>
      <p:pic>
        <p:nvPicPr>
          <p:cNvPr id="39942" name="Picture 6" descr="гоголь в риме на террасе 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2938462" cy="36576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пам Гоголю в рим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20938"/>
            <a:ext cx="2833687" cy="405606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4408488" y="479425"/>
            <a:ext cx="3043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uk-UA" sz="3200"/>
              <a:t>В Риме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549275"/>
            <a:ext cx="4038600" cy="5546725"/>
          </a:xfrm>
        </p:spPr>
        <p:txBody>
          <a:bodyPr>
            <a:normAutofit/>
          </a:bodyPr>
          <a:lstStyle/>
          <a:p>
            <a:r>
              <a:rPr lang="ru-RU" altLang="uk-UA" sz="2400"/>
              <a:t>В начале 1845 у Гоголя появляются признаки нового душевного кризиса. В конце июня или в начале июля 1845  в состоянии резкого обострения болезни, Гоголь сжигает рукопись второго тома.</a:t>
            </a:r>
          </a:p>
          <a:p>
            <a:r>
              <a:rPr lang="ru-RU" altLang="uk-UA" sz="2400"/>
              <a:t>В 1847 году в Петербурге были опубликованы «Выбранные места из переписки с друзьями».</a:t>
            </a:r>
          </a:p>
        </p:txBody>
      </p:sp>
      <p:pic>
        <p:nvPicPr>
          <p:cNvPr id="40964" name="Picture 4" descr="Гоголь Карла Мазера 18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3730625" cy="483552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3600"/>
              <a:t>Дом, в котором родился Гоголь</a:t>
            </a:r>
          </a:p>
        </p:txBody>
      </p:sp>
      <p:pic>
        <p:nvPicPr>
          <p:cNvPr id="20486" name="Picture 6" descr="дом в сорчинцах где род гоголь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628775"/>
            <a:ext cx="4176713" cy="2520950"/>
          </a:xfr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8" name="Picture 8" descr="Дом, где родился Гоголь в селе Великие сорочинц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3960812" cy="252095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950913" y="5532438"/>
            <a:ext cx="7221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 altLang="uk-UA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808038" y="5676900"/>
            <a:ext cx="7364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 altLang="uk-UA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50825" y="4941888"/>
            <a:ext cx="87137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uk-UA"/>
              <a:t> </a:t>
            </a:r>
            <a:r>
              <a:rPr lang="ru-RU" altLang="uk-UA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Великие Сорочинцы Миргородского уезда Полтавской губернии.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356100" y="765175"/>
            <a:ext cx="4413250" cy="53387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uk-UA" sz="2800"/>
              <a:t>Книга «Выбранные места из переписки с друзьями» была подвергнута резкой критике. Все эти отклики настигли писателя в дороге в Германию: «Здоровье моё … потряслось от этой для меня сокрушительной истории по поводу моей книги. Дивлюсь, сам, как я еще остался жив».</a:t>
            </a:r>
          </a:p>
        </p:txBody>
      </p:sp>
      <p:pic>
        <p:nvPicPr>
          <p:cNvPr id="41988" name="Picture 4" descr="гол 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3322637" cy="252412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2492375"/>
            <a:ext cx="3827462" cy="360362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uk-UA" sz="2000"/>
              <a:t>          Гоголь готовится к паломничеству по святым местам.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uk-UA" sz="2000"/>
              <a:t>          1848 – Иерусалим. Во Святом Граде Гоголь проводит ночь в алтаре у Гроба Господня. Но после Причащения с грустью признается себе: «Я не стал лучшим, тогда как все земное должно было во мне сгореть и остаться одно небесное».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uk-UA" sz="2000"/>
              <a:t>    </a:t>
            </a:r>
          </a:p>
        </p:txBody>
      </p:sp>
      <p:pic>
        <p:nvPicPr>
          <p:cNvPr id="43014" name="Picture 6" descr="гроб господень в иерусалим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213100"/>
            <a:ext cx="1981200" cy="204152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иерусли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5402263" cy="200342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979613" y="2565400"/>
            <a:ext cx="145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uk-UA" sz="2000"/>
              <a:t>Иерусалим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671638" y="5722938"/>
            <a:ext cx="201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uk-UA" sz="2000"/>
              <a:t>Гроб Господень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836613"/>
            <a:ext cx="40386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uk-UA" sz="2800"/>
              <a:t>       </a:t>
            </a:r>
            <a:r>
              <a:rPr lang="ru-RU" altLang="uk-UA" sz="2400"/>
              <a:t>1849-1850- живёт в Москве.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uk-UA" sz="2400"/>
              <a:t>        Весной 1850 года  Гоголь предпринимает первую и последнюю попытку жениться – делает предложение Анне Виельгорской, но получает отказ.</a:t>
            </a:r>
          </a:p>
        </p:txBody>
      </p:sp>
      <p:pic>
        <p:nvPicPr>
          <p:cNvPr id="44038" name="Picture 6" descr="Анна Виерголь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3097212" cy="268922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692150"/>
            <a:ext cx="4464050" cy="5473700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uk-UA" sz="2800"/>
              <a:t>        В июне 1850 года впервые посещает Оптину пустынь. Всего Гоголь посещает трижды Оптину пустынь, встречается со старцами и уже не в первый раз в своей жизни изъявляет желание «поступить в монахи». </a:t>
            </a:r>
          </a:p>
          <a:p>
            <a:endParaRPr lang="ru-RU" altLang="uk-UA" sz="2800"/>
          </a:p>
        </p:txBody>
      </p:sp>
      <p:pic>
        <p:nvPicPr>
          <p:cNvPr id="70664" name="Picture 8" descr="оптина пусты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3810000" cy="25527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оптинские старц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57563"/>
            <a:ext cx="2381250" cy="294322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04813"/>
            <a:ext cx="4038600" cy="5691187"/>
          </a:xfrm>
        </p:spPr>
        <p:txBody>
          <a:bodyPr/>
          <a:lstStyle/>
          <a:p>
            <a:endParaRPr lang="ru-RU" altLang="uk-UA" sz="2800"/>
          </a:p>
          <a:p>
            <a:r>
              <a:rPr lang="ru-RU" altLang="uk-UA" sz="2800"/>
              <a:t>   1 января 1852 года Гоголь сообщает, что 2 том окончен. </a:t>
            </a:r>
          </a:p>
          <a:p>
            <a:r>
              <a:rPr lang="ru-RU" altLang="uk-UA" sz="2800"/>
              <a:t>Новый кризис в связи со смертью Е.Хомяковой (сестра Н.Языкова), человека духовно близкого Гоголю. </a:t>
            </a:r>
          </a:p>
        </p:txBody>
      </p:sp>
      <p:pic>
        <p:nvPicPr>
          <p:cNvPr id="45062" name="Picture 6" descr="екате мих хомякова г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3038475" cy="357346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547813" y="5059363"/>
            <a:ext cx="1946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uk-UA" sz="2000"/>
              <a:t>Е. М. Хомякова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771775" y="836613"/>
            <a:ext cx="58150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uk-UA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     Хорошо известна дружба Гоголя со священником Матфеем Константиновским в последние годы жизни. Именно перед самой кончиной, в январе 1852 года, отец Матфей посещал Гоголя, и Гоголь читал ему отдельные главы из 2 части поэмы «Мертвые души». Не все понравилось отцу Матфею, и после этой реакции и разговора Гоголь сжигает беловую рукопись 2 тома поэмы в камине. </a:t>
            </a:r>
          </a:p>
          <a:p>
            <a:r>
              <a:rPr lang="ru-RU" altLang="uk-UA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18 февраля 1852 года Гоголь исповедовался, соборовался и причастился. </a:t>
            </a:r>
          </a:p>
          <a:p>
            <a:r>
              <a:rPr lang="ru-RU" altLang="uk-UA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   Через три дня под утро перед самой смертью в полном сознании он сказал: «Как сладко умирать!»</a:t>
            </a:r>
          </a:p>
        </p:txBody>
      </p:sp>
      <p:pic>
        <p:nvPicPr>
          <p:cNvPr id="67589" name="Picture 5" descr="Гоголь читает мёртвые душ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2000250" cy="244951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4000"/>
              <a:t>Москва, Никитский бульвар, 7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773238"/>
            <a:ext cx="4038600" cy="47513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uk-UA" sz="2000"/>
              <a:t>        В этом доме с 1848 по 1852 год прожил Н. В. Гоголь, здесь же, в феврале 1852 года он и скончался. В левом крыле дома находятся комнаты, в которых жил Николай Васильевич: спальня, где он работал, переписывая свои произведения. Работал Гоголь стоя, переписывал произведения сидя, знал все свои крупные сочинения наизусть. Часто можно было слышать, как он прогуливался по комнате и проговаривал свои произведения. </a:t>
            </a:r>
          </a:p>
        </p:txBody>
      </p:sp>
      <p:pic>
        <p:nvPicPr>
          <p:cNvPr id="47117" name="Picture 13" descr="дом 7 на никитском бульваре в москве, где гог прожил последник 5 л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3889375" cy="268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/>
              <a:t>Письменный стол</a:t>
            </a:r>
          </a:p>
        </p:txBody>
      </p:sp>
      <p:pic>
        <p:nvPicPr>
          <p:cNvPr id="59396" name="Picture 4" descr="личные вещи гог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3325" y="2133600"/>
            <a:ext cx="4130675" cy="4114800"/>
          </a:xfr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7" name="Picture 5" descr="стол гого на никитск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3816350" cy="3030538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/>
              <a:t>Чернильница писателя</a:t>
            </a:r>
          </a:p>
        </p:txBody>
      </p:sp>
      <p:pic>
        <p:nvPicPr>
          <p:cNvPr id="58372" name="Picture 4" descr="Чернильный набор гоголя дом Гоголя в Москв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700213"/>
            <a:ext cx="5934075" cy="4114800"/>
          </a:xfr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4000" dirty="0"/>
              <a:t>Портфель писателя</a:t>
            </a:r>
          </a:p>
        </p:txBody>
      </p:sp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50" name="Picture 6" descr="ÐÐ°ÑÑÐ¸Ð½ÐºÐ¸ Ð¿Ð¾ Ð·Ð°Ð¿ÑÐ¾ÑÑ ÑÐµÑÐ½Ð¸Ð»ÑÐ½Ð¸ÑÐ° Ð³Ð¾Ð³Ð¾Ð»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40" y="2021187"/>
            <a:ext cx="7642085" cy="40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4000"/>
              <a:t>Отец Н.В. Гоголя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773238"/>
            <a:ext cx="4038600" cy="41148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uk-UA" sz="2400"/>
              <a:t>Василий Афанасьевич Гоголь-Яновский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uk-UA" sz="2400"/>
              <a:t>(1777-1825),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uk-UA" sz="2400"/>
              <a:t>служил при Малороссийском почтамте, в 1805 году уволился и женился на Марии Ивановне Косяровской, матери Гоголя</a:t>
            </a:r>
          </a:p>
        </p:txBody>
      </p:sp>
      <p:pic>
        <p:nvPicPr>
          <p:cNvPr id="22537" name="Picture 9" descr="ÐÐ°ÑÑÐ¸Ð½ÐºÐ¸ Ð¿Ð¾ Ð·Ð°Ð¿ÑÐ¾ÑÑ Ð¾ÑÐµÑ Ð³Ð¾Ð³Ð¾Ð»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4" y="1790746"/>
            <a:ext cx="3758952" cy="44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18930" y="5589240"/>
            <a:ext cx="7511472" cy="720030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>
                <a:effectLst/>
              </a:rPr>
              <a:t>Рукописи Н.В. Гоголя</a:t>
            </a:r>
            <a:endParaRPr lang="ru-RU" dirty="0"/>
          </a:p>
        </p:txBody>
      </p:sp>
      <p:pic>
        <p:nvPicPr>
          <p:cNvPr id="74754" name="Picture 2" descr="https://echo.msk.ru/att/element-582876-misc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1" y="476672"/>
            <a:ext cx="7776864" cy="482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799522"/>
      </p:ext>
    </p:extLst>
  </p:cSld>
  <p:clrMapOvr>
    <a:masterClrMapping/>
  </p:clrMapOvr>
  <p:transition spd="slow"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3600"/>
              <a:t>Комната, где скончался писатель</a:t>
            </a:r>
          </a:p>
        </p:txBody>
      </p:sp>
      <p:pic>
        <p:nvPicPr>
          <p:cNvPr id="56324" name="Picture 4" descr="комната, где умер гогол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205038"/>
            <a:ext cx="4032250" cy="3098800"/>
          </a:xfr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4859338" y="2492375"/>
            <a:ext cx="3457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ru-RU" altLang="uk-UA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21 февраля Гоголь умер в своей последней квартире в доме Талызина в Москве.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гоголь на смертном од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33600"/>
            <a:ext cx="2382837" cy="148272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735013" y="4019550"/>
            <a:ext cx="284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uk-UA"/>
              <a:t>Гоголь на смертном одре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076825" y="5661025"/>
            <a:ext cx="2892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uk-UA" dirty="0"/>
              <a:t>Посмертная маска Гоголя</a:t>
            </a:r>
          </a:p>
        </p:txBody>
      </p:sp>
      <p:pic>
        <p:nvPicPr>
          <p:cNvPr id="63497" name="Picture 9" descr="ÐÐ°ÑÑÐ¸Ð½ÐºÐ¸ Ð¿Ð¾ Ð·Ð°Ð¿ÑÐ¾ÑÑ ÐÐ¾ÑÐ¼ÐµÑÑÐ½Ð°Ñ Ð¼Ð°ÑÐºÐ° ÐÐ¾Ð³Ð¾Ð»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4"/>
          <a:stretch/>
        </p:blipFill>
        <p:spPr bwMode="auto">
          <a:xfrm>
            <a:off x="4788024" y="1758949"/>
            <a:ext cx="3493964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uk-UA" sz="2000">
                <a:effectLst/>
              </a:rPr>
              <a:t>Похороны писателя состоялись при огромном стечении народа на кладбище  Свято-Данилова монастыря, а в 1931 останки Гоголя были перезахоронены на Новодевичьем кладбище. </a:t>
            </a:r>
          </a:p>
          <a:p>
            <a:pPr>
              <a:lnSpc>
                <a:spcPct val="80000"/>
              </a:lnSpc>
            </a:pPr>
            <a:r>
              <a:rPr lang="ru-RU" altLang="uk-UA" sz="2000">
                <a:effectLst/>
              </a:rPr>
              <a:t>На могиле Гоголя написаны слова из пророка Иеремии: «Горьким словом моим посмеюся».По воспоминаниям близких ему людей, Гоголь каждый день читал главу из Библии и всегда держал при себе Евангелие, даже в дороге. </a:t>
            </a:r>
          </a:p>
          <a:p>
            <a:pPr>
              <a:lnSpc>
                <a:spcPct val="80000"/>
              </a:lnSpc>
            </a:pPr>
            <a:endParaRPr lang="ru-RU" altLang="uk-UA" sz="2000"/>
          </a:p>
        </p:txBody>
      </p:sp>
      <p:pic>
        <p:nvPicPr>
          <p:cNvPr id="46088" name="Picture 8" descr="бывшая мог гогл в москве в святоданил м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49275"/>
            <a:ext cx="1798638" cy="1195388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9" descr="могила Гого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3810000" cy="54864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4000"/>
              <a:t>Мама Н.В. Гоголя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ru-RU" altLang="uk-UA" sz="2800"/>
          </a:p>
          <a:p>
            <a:pPr algn="ctr">
              <a:buFont typeface="Wingdings" panose="05000000000000000000" pitchFamily="2" charset="2"/>
              <a:buNone/>
            </a:pPr>
            <a:r>
              <a:rPr lang="ru-RU" altLang="uk-UA" sz="2800"/>
              <a:t>Мария Ивановна Косяровская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uk-UA" sz="2800"/>
              <a:t> слыла первой красавицей на Полтавщине.</a:t>
            </a:r>
          </a:p>
          <a:p>
            <a:pPr algn="ctr">
              <a:buFont typeface="Wingdings" panose="05000000000000000000" pitchFamily="2" charset="2"/>
              <a:buNone/>
            </a:pPr>
            <a:endParaRPr lang="ru-RU" altLang="uk-UA" sz="2800"/>
          </a:p>
        </p:txBody>
      </p:sp>
      <p:pic>
        <p:nvPicPr>
          <p:cNvPr id="24585" name="Picture 9" descr="ÐÐ°ÑÑÐ¸Ð½ÐºÐ¸ Ð¿Ð¾ Ð·Ð°Ð¿ÑÐ¾ÑÑ Ð¼Ð°ÑÑ Ð³Ð¾Ð³Ð¾Ð»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69" y="1798959"/>
            <a:ext cx="3461261" cy="447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>
            <a:normAutofit fontScale="90000"/>
          </a:bodyPr>
          <a:lstStyle/>
          <a:p>
            <a:r>
              <a:rPr lang="ru-RU" altLang="uk-UA" sz="3200"/>
              <a:t>Васильевка (Яновщина)</a:t>
            </a:r>
            <a:br>
              <a:rPr lang="ru-RU" altLang="uk-UA" sz="3200"/>
            </a:br>
            <a:r>
              <a:rPr lang="ru-RU" altLang="uk-UA" sz="3200"/>
              <a:t>Здесь прошли детские годы писателя</a:t>
            </a:r>
          </a:p>
        </p:txBody>
      </p:sp>
      <p:pic>
        <p:nvPicPr>
          <p:cNvPr id="26629" name="Picture 5" descr="дом -музей в васильевке, где прошло детство писат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29000"/>
            <a:ext cx="2062162" cy="309721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муз в васи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00213"/>
            <a:ext cx="3240087" cy="210661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усадьба гогл в васильевке полтавской гу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292600"/>
            <a:ext cx="2808287" cy="18669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род дом в васильевк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3240088" cy="17399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33375"/>
            <a:ext cx="8229600" cy="18002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uk-UA" sz="2800"/>
              <a:t>   </a:t>
            </a:r>
            <a:r>
              <a:rPr lang="ru-RU" altLang="uk-UA" sz="2000"/>
              <a:t>Семья большая (шестеро детей), дружная, культурная: отец писал комедии, в доме устраивались театральные постановки, на которые приглашались гости. Сам Гоголь в детстве писал стихи, мать заботилась о религиозном воспитании сына</a:t>
            </a:r>
          </a:p>
        </p:txBody>
      </p:sp>
      <p:pic>
        <p:nvPicPr>
          <p:cNvPr id="27656" name="Picture 8" descr="В доме музее Гого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89138"/>
            <a:ext cx="5832475" cy="368935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916238" y="5924550"/>
            <a:ext cx="3586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uk-UA" sz="2000"/>
              <a:t>В доме – музее в Васильевке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Комната матери в селе Василье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7272338" cy="4630737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124075" y="5734050"/>
            <a:ext cx="477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uk-UA" sz="2400"/>
              <a:t>Комната матери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комната пис в васи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268413"/>
            <a:ext cx="5111750" cy="39878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124075" y="5734050"/>
            <a:ext cx="477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uk-UA" sz="2400"/>
              <a:t>Комната писателя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/>
              <a:t>Полтавское уездное училище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uk-UA" altLang="uk-UA" sz="28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uk-UA" sz="2800"/>
              <a:t>  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uk-UA" sz="2800"/>
              <a:t> Здесь обучался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uk-UA" sz="2800"/>
              <a:t>с 1818 по 1819 годы</a:t>
            </a:r>
          </a:p>
        </p:txBody>
      </p:sp>
      <p:pic>
        <p:nvPicPr>
          <p:cNvPr id="28676" name="Picture 4" descr="го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9138"/>
            <a:ext cx="2962275" cy="395922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нета">
  <a:themeElements>
    <a:clrScheme name="Тенет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Тенет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нет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TM03457485[[fn=Мережа]]</Template>
  <TotalTime>344</TotalTime>
  <Words>1103</Words>
  <Application>Microsoft Office PowerPoint</Application>
  <PresentationFormat>Екран (4:3)</PresentationFormat>
  <Paragraphs>83</Paragraphs>
  <Slides>33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37" baseType="lpstr">
      <vt:lpstr>Arial</vt:lpstr>
      <vt:lpstr>Tahoma</vt:lpstr>
      <vt:lpstr>Wingdings</vt:lpstr>
      <vt:lpstr>Тенета</vt:lpstr>
      <vt:lpstr>Николай Васильевич Гоголь 20 марта (1апреля) 1809 - 21 февраля (4марта) 1852</vt:lpstr>
      <vt:lpstr>Дом, в котором родился Гоголь</vt:lpstr>
      <vt:lpstr>Отец Н.В. Гоголя</vt:lpstr>
      <vt:lpstr>Мама Н.В. Гоголя</vt:lpstr>
      <vt:lpstr>Васильевка (Яновщина) Здесь прошли детские годы писателя</vt:lpstr>
      <vt:lpstr>Презентація PowerPoint</vt:lpstr>
      <vt:lpstr>Презентація PowerPoint</vt:lpstr>
      <vt:lpstr>Презентація PowerPoint</vt:lpstr>
      <vt:lpstr>Полтавское уездное училище</vt:lpstr>
      <vt:lpstr>Гимназия высших наук в Нежине </vt:lpstr>
      <vt:lpstr>Презентація PowerPoint</vt:lpstr>
      <vt:lpstr>Презентація PowerPoint</vt:lpstr>
      <vt:lpstr>Гоголь в Петербурге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Москва, Никитский бульвар, 7</vt:lpstr>
      <vt:lpstr>Письменный стол</vt:lpstr>
      <vt:lpstr>Чернильница писателя</vt:lpstr>
      <vt:lpstr>Портфель писателя</vt:lpstr>
      <vt:lpstr>Презентація PowerPoint</vt:lpstr>
      <vt:lpstr>Комната, где скончался писатель</vt:lpstr>
      <vt:lpstr>Презентація PowerPoint</vt:lpstr>
      <vt:lpstr>Презентація PowerPoint</vt:lpstr>
    </vt:vector>
  </TitlesOfParts>
  <Company>Организация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Васильевич Гоголь 20 марта (1апреля) 1809 - 21 февраля (4марта) 1852</dc:title>
  <dc:creator>mirpps.ru</dc:creator>
  <cp:lastModifiedBy>Інна</cp:lastModifiedBy>
  <cp:revision>8</cp:revision>
  <dcterms:created xsi:type="dcterms:W3CDTF">2009-09-20T12:13:50Z</dcterms:created>
  <dcterms:modified xsi:type="dcterms:W3CDTF">2019-01-02T20:41:03Z</dcterms:modified>
</cp:coreProperties>
</file>