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257" r:id="rId3"/>
    <p:sldId id="267" r:id="rId4"/>
    <p:sldId id="258" r:id="rId5"/>
    <p:sldId id="269" r:id="rId6"/>
    <p:sldId id="268" r:id="rId7"/>
    <p:sldId id="270" r:id="rId8"/>
    <p:sldId id="283" r:id="rId9"/>
    <p:sldId id="280" r:id="rId10"/>
    <p:sldId id="277" r:id="rId11"/>
    <p:sldId id="278" r:id="rId12"/>
    <p:sldId id="281" r:id="rId13"/>
    <p:sldId id="284" r:id="rId14"/>
    <p:sldId id="271" r:id="rId15"/>
    <p:sldId id="272" r:id="rId16"/>
    <p:sldId id="273" r:id="rId17"/>
    <p:sldId id="274" r:id="rId18"/>
    <p:sldId id="279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99CC00"/>
    </p:penClr>
  </p:showPr>
  <p:clrMru>
    <a:srgbClr val="EAEAEA"/>
    <a:srgbClr val="525252"/>
    <a:srgbClr val="C5C5C5"/>
    <a:srgbClr val="4D4D4D"/>
    <a:srgbClr val="5F5F5F"/>
    <a:srgbClr val="C0C0C0"/>
    <a:srgbClr val="000000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95" d="100"/>
          <a:sy n="95" d="100"/>
        </p:scale>
        <p:origin x="-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A591956-C4B2-4884-B55E-4C2A0B110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4D859-FCC9-47EE-B6D9-9B769FA00485}" type="slidenum">
              <a:rPr lang="ru-RU" smtClean="0">
                <a:latin typeface="Times New Roman" pitchFamily="18" charset="0"/>
              </a:rPr>
              <a:pPr/>
              <a:t>1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753FA-2024-4A0E-A302-7B6062F3586B}" type="slidenum">
              <a:rPr lang="ru-RU" smtClean="0">
                <a:latin typeface="Times New Roman" pitchFamily="18" charset="0"/>
              </a:rPr>
              <a:pPr/>
              <a:t>11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D751A4-AF0E-4793-A051-9F3220AC8AD8}" type="slidenum">
              <a:rPr lang="ru-RU" smtClean="0">
                <a:latin typeface="Times New Roman" pitchFamily="18" charset="0"/>
              </a:rPr>
              <a:pPr/>
              <a:t>12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AFAC08-E3E2-47CA-A951-B2991EF18302}" type="slidenum">
              <a:rPr lang="ru-RU" smtClean="0">
                <a:latin typeface="Times New Roman" pitchFamily="18" charset="0"/>
              </a:rPr>
              <a:pPr/>
              <a:t>13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F3531-BF26-484E-B842-E84EC2990469}" type="slidenum">
              <a:rPr lang="ru-RU" smtClean="0">
                <a:latin typeface="Times New Roman" pitchFamily="18" charset="0"/>
              </a:rPr>
              <a:pPr/>
              <a:t>14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E34D3-7FF5-4C5B-B576-7AB7B382A672}" type="slidenum">
              <a:rPr lang="ru-RU" smtClean="0">
                <a:latin typeface="Times New Roman" pitchFamily="18" charset="0"/>
              </a:rPr>
              <a:pPr/>
              <a:t>15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D1925-181C-4F45-B87D-1DD55DF33921}" type="slidenum">
              <a:rPr lang="ru-RU" smtClean="0">
                <a:latin typeface="Times New Roman" pitchFamily="18" charset="0"/>
              </a:rPr>
              <a:pPr/>
              <a:t>16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C9FC9-0559-4E32-87C0-280C3C60EB66}" type="slidenum">
              <a:rPr lang="ru-RU" smtClean="0">
                <a:latin typeface="Times New Roman" pitchFamily="18" charset="0"/>
              </a:rPr>
              <a:pPr/>
              <a:t>17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3FABBC-FD2B-4CA8-85BC-75FA0D78EACF}" type="slidenum">
              <a:rPr lang="ru-RU" smtClean="0">
                <a:latin typeface="Times New Roman" pitchFamily="18" charset="0"/>
              </a:rPr>
              <a:pPr/>
              <a:t>18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26569-48AA-45BF-A571-891C4282BFF1}" type="slidenum">
              <a:rPr lang="ru-RU" smtClean="0">
                <a:latin typeface="Times New Roman" pitchFamily="18" charset="0"/>
              </a:rPr>
              <a:pPr/>
              <a:t>2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243BD-BD6C-4B1C-A0E5-CA8C5793E8BD}" type="slidenum">
              <a:rPr lang="ru-RU" smtClean="0">
                <a:latin typeface="Times New Roman" pitchFamily="18" charset="0"/>
              </a:rPr>
              <a:pPr/>
              <a:t>3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4B35E-4A0E-4087-986E-7BC112D8ECE5}" type="slidenum">
              <a:rPr lang="ru-RU" smtClean="0">
                <a:latin typeface="Times New Roman" pitchFamily="18" charset="0"/>
              </a:rPr>
              <a:pPr/>
              <a:t>4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75B370-35F0-477F-93E4-0FF8FA7096EC}" type="slidenum">
              <a:rPr lang="ru-RU" smtClean="0">
                <a:latin typeface="Times New Roman" pitchFamily="18" charset="0"/>
              </a:rPr>
              <a:pPr/>
              <a:t>5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F8C35E-0DC8-4E23-B784-81C21219056F}" type="slidenum">
              <a:rPr lang="ru-RU" smtClean="0">
                <a:latin typeface="Times New Roman" pitchFamily="18" charset="0"/>
              </a:rPr>
              <a:pPr/>
              <a:t>6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3E0AE-0E89-4F84-8DD1-4A517323AA3C}" type="slidenum">
              <a:rPr lang="ru-RU" smtClean="0">
                <a:latin typeface="Times New Roman" pitchFamily="18" charset="0"/>
              </a:rPr>
              <a:pPr/>
              <a:t>7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3DBFC-60AF-48B5-8BC1-FAE2EC0E82B9}" type="slidenum">
              <a:rPr lang="ru-RU" smtClean="0">
                <a:latin typeface="Times New Roman" pitchFamily="18" charset="0"/>
              </a:rPr>
              <a:pPr/>
              <a:t>9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A57546-396C-4395-B670-BBF3527956AC}" type="slidenum">
              <a:rPr lang="ru-RU" smtClean="0">
                <a:latin typeface="Times New Roman" pitchFamily="18" charset="0"/>
              </a:rPr>
              <a:pPr/>
              <a:t>10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895600"/>
            <a:ext cx="9144000" cy="3962400"/>
            <a:chOff x="0" y="1824"/>
            <a:chExt cx="5760" cy="249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0" y="1824"/>
              <a:ext cx="5760" cy="2496"/>
              <a:chOff x="0" y="1824"/>
              <a:chExt cx="5760" cy="2496"/>
            </a:xfrm>
          </p:grpSpPr>
          <p:sp>
            <p:nvSpPr>
              <p:cNvPr id="14" name="Rectangle 4"/>
              <p:cNvSpPr>
                <a:spLocks noChangeArrowheads="1"/>
              </p:cNvSpPr>
              <p:nvPr userDrawn="1"/>
            </p:nvSpPr>
            <p:spPr bwMode="ltGray">
              <a:xfrm>
                <a:off x="5280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 userDrawn="1"/>
            </p:nvSpPr>
            <p:spPr bwMode="ltGray">
              <a:xfrm>
                <a:off x="144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6" name="Rectangle 6"/>
              <p:cNvSpPr>
                <a:spLocks noChangeArrowheads="1"/>
              </p:cNvSpPr>
              <p:nvPr userDrawn="1"/>
            </p:nvSpPr>
            <p:spPr bwMode="ltGray">
              <a:xfrm>
                <a:off x="5280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7" name="Rectangle 7"/>
              <p:cNvSpPr>
                <a:spLocks noChangeArrowheads="1"/>
              </p:cNvSpPr>
              <p:nvPr userDrawn="1"/>
            </p:nvSpPr>
            <p:spPr bwMode="hidden">
              <a:xfrm>
                <a:off x="0" y="1824"/>
                <a:ext cx="5760" cy="28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 userDrawn="1"/>
            </p:nvSpPr>
            <p:spPr bwMode="hidden">
              <a:xfrm>
                <a:off x="5616" y="2064"/>
                <a:ext cx="144" cy="225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9" name="Rectangle 9"/>
              <p:cNvSpPr>
                <a:spLocks noChangeArrowheads="1"/>
              </p:cNvSpPr>
              <p:nvPr userDrawn="1"/>
            </p:nvSpPr>
            <p:spPr bwMode="hidden">
              <a:xfrm>
                <a:off x="0" y="2112"/>
                <a:ext cx="144" cy="2208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20" name="Rectangle 10"/>
              <p:cNvSpPr>
                <a:spLocks noChangeArrowheads="1"/>
              </p:cNvSpPr>
              <p:nvPr userDrawn="1"/>
            </p:nvSpPr>
            <p:spPr bwMode="ltGray">
              <a:xfrm>
                <a:off x="144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grpSp>
            <p:nvGrpSpPr>
              <p:cNvPr id="21" name="Group 11"/>
              <p:cNvGrpSpPr>
                <a:grpSpLocks/>
              </p:cNvGrpSpPr>
              <p:nvPr userDrawn="1"/>
            </p:nvGrpSpPr>
            <p:grpSpPr bwMode="auto">
              <a:xfrm>
                <a:off x="8" y="2032"/>
                <a:ext cx="5724" cy="608"/>
                <a:chOff x="8" y="32"/>
                <a:chExt cx="5724" cy="608"/>
              </a:xfrm>
            </p:grpSpPr>
            <p:sp>
              <p:nvSpPr>
                <p:cNvPr id="23" name="AutoShape 12"/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grpSp>
              <p:nvGrpSpPr>
                <p:cNvPr id="25" name="Group 14"/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71" name="Freeform 15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72" name="Freeform 16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grpSp>
                <p:nvGrpSpPr>
                  <p:cNvPr id="73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74" name="Group 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4" cy="112"/>
                      <a:chOff x="0" y="283"/>
                      <a:chExt cx="5761" cy="220"/>
                    </a:xfrm>
                  </p:grpSpPr>
                  <p:grpSp>
                    <p:nvGrpSpPr>
                      <p:cNvPr id="88" name="Group 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2" cy="220"/>
                        <a:chOff x="240" y="720"/>
                        <a:chExt cx="3956" cy="1064"/>
                      </a:xfrm>
                    </p:grpSpPr>
                    <p:sp>
                      <p:nvSpPr>
                        <p:cNvPr id="107" name="Freeform 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108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4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89" name="Group 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4" y="283"/>
                        <a:ext cx="822" cy="220"/>
                        <a:chOff x="231" y="720"/>
                        <a:chExt cx="3955" cy="1064"/>
                      </a:xfrm>
                    </p:grpSpPr>
                    <p:sp>
                      <p:nvSpPr>
                        <p:cNvPr id="105" name="Freeform 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1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106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194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90" name="Group 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7" y="283"/>
                        <a:ext cx="824" cy="220"/>
                        <a:chOff x="1647" y="283"/>
                        <a:chExt cx="824" cy="220"/>
                      </a:xfrm>
                    </p:grpSpPr>
                    <p:sp>
                      <p:nvSpPr>
                        <p:cNvPr id="103" name="Freeform 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7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104" name="Freeform 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5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91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71" y="283"/>
                        <a:ext cx="822" cy="220"/>
                        <a:chOff x="235" y="720"/>
                        <a:chExt cx="3955" cy="1064"/>
                      </a:xfrm>
                    </p:grpSpPr>
                    <p:sp>
                      <p:nvSpPr>
                        <p:cNvPr id="101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5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102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198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92" name="Group 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2" y="283"/>
                        <a:ext cx="822" cy="220"/>
                        <a:chOff x="251" y="720"/>
                        <a:chExt cx="3956" cy="1064"/>
                      </a:xfrm>
                    </p:grpSpPr>
                    <p:sp>
                      <p:nvSpPr>
                        <p:cNvPr id="99" name="Freeform 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51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100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5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93" name="Group 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4" cy="220"/>
                        <a:chOff x="233" y="720"/>
                        <a:chExt cx="3966" cy="1064"/>
                      </a:xfrm>
                    </p:grpSpPr>
                    <p:sp>
                      <p:nvSpPr>
                        <p:cNvPr id="97" name="Freeform 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3" y="720"/>
                          <a:ext cx="200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98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197" y="720"/>
                          <a:ext cx="200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94" name="Group 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9" y="283"/>
                        <a:ext cx="822" cy="220"/>
                        <a:chOff x="263" y="720"/>
                        <a:chExt cx="3957" cy="1064"/>
                      </a:xfrm>
                    </p:grpSpPr>
                    <p:sp>
                      <p:nvSpPr>
                        <p:cNvPr id="95" name="Freeform 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63" y="720"/>
                          <a:ext cx="199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96" name="Freeform 3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27" y="720"/>
                          <a:ext cx="199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75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86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87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76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84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85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77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3" y="463"/>
                      <a:ext cx="417" cy="112"/>
                      <a:chOff x="1646" y="283"/>
                      <a:chExt cx="823" cy="220"/>
                    </a:xfrm>
                  </p:grpSpPr>
                  <p:sp>
                    <p:nvSpPr>
                      <p:cNvPr id="82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83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78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80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81" name="Freeform 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sp>
                  <p:nvSpPr>
                    <p:cNvPr id="79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Times New Roman" charset="0"/>
                      </a:endParaRPr>
                    </a:p>
                  </p:txBody>
                </p:sp>
              </p:grpSp>
            </p:grpSp>
            <p:grpSp>
              <p:nvGrpSpPr>
                <p:cNvPr id="26" name="Group 53"/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33" name="Freeform 54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34" name="Freeform 55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grpSp>
                <p:nvGrpSpPr>
                  <p:cNvPr id="35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36" name="Group 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4" cy="112"/>
                      <a:chOff x="0" y="283"/>
                      <a:chExt cx="5761" cy="220"/>
                    </a:xfrm>
                  </p:grpSpPr>
                  <p:grpSp>
                    <p:nvGrpSpPr>
                      <p:cNvPr id="50" name="Group 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2" cy="220"/>
                        <a:chOff x="240" y="720"/>
                        <a:chExt cx="3956" cy="1064"/>
                      </a:xfrm>
                    </p:grpSpPr>
                    <p:sp>
                      <p:nvSpPr>
                        <p:cNvPr id="69" name="Freeform 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70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4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51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4" y="283"/>
                        <a:ext cx="822" cy="220"/>
                        <a:chOff x="231" y="720"/>
                        <a:chExt cx="3955" cy="1064"/>
                      </a:xfrm>
                    </p:grpSpPr>
                    <p:sp>
                      <p:nvSpPr>
                        <p:cNvPr id="67" name="Freeform 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1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68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194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52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7" y="283"/>
                        <a:ext cx="824" cy="220"/>
                        <a:chOff x="1647" y="283"/>
                        <a:chExt cx="824" cy="220"/>
                      </a:xfrm>
                    </p:grpSpPr>
                    <p:sp>
                      <p:nvSpPr>
                        <p:cNvPr id="65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7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66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5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53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71" y="283"/>
                        <a:ext cx="822" cy="220"/>
                        <a:chOff x="235" y="720"/>
                        <a:chExt cx="3955" cy="1064"/>
                      </a:xfrm>
                    </p:grpSpPr>
                    <p:sp>
                      <p:nvSpPr>
                        <p:cNvPr id="63" name="Freeform 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5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64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198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54" name="Group 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2" y="283"/>
                        <a:ext cx="822" cy="220"/>
                        <a:chOff x="251" y="720"/>
                        <a:chExt cx="3956" cy="1064"/>
                      </a:xfrm>
                    </p:grpSpPr>
                    <p:sp>
                      <p:nvSpPr>
                        <p:cNvPr id="61" name="Freeform 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51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62" name="Freeform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5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55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4" cy="220"/>
                        <a:chOff x="233" y="720"/>
                        <a:chExt cx="3966" cy="1064"/>
                      </a:xfrm>
                    </p:grpSpPr>
                    <p:sp>
                      <p:nvSpPr>
                        <p:cNvPr id="59" name="Freeform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3" y="720"/>
                          <a:ext cx="200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60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197" y="720"/>
                          <a:ext cx="200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56" name="Group 7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9" y="283"/>
                        <a:ext cx="822" cy="220"/>
                        <a:chOff x="263" y="720"/>
                        <a:chExt cx="3957" cy="1064"/>
                      </a:xfrm>
                    </p:grpSpPr>
                    <p:sp>
                      <p:nvSpPr>
                        <p:cNvPr id="57" name="Freeform 7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63" y="720"/>
                          <a:ext cx="199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58" name="Freeform 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27" y="720"/>
                          <a:ext cx="199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37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48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49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38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46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47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39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3" y="463"/>
                      <a:ext cx="417" cy="112"/>
                      <a:chOff x="1646" y="283"/>
                      <a:chExt cx="823" cy="220"/>
                    </a:xfrm>
                  </p:grpSpPr>
                  <p:sp>
                    <p:nvSpPr>
                      <p:cNvPr id="44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45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40" name="Group 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42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43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sp>
                  <p:nvSpPr>
                    <p:cNvPr id="41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Times New Roman" charset="0"/>
                      </a:endParaRPr>
                    </a:p>
                  </p:txBody>
                </p:sp>
              </p:grpSp>
            </p:grpSp>
            <p:grpSp>
              <p:nvGrpSpPr>
                <p:cNvPr id="27" name="Group 92"/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31" name="Freeform 93"/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32" name="Freeform 94"/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</p:grpSp>
            <p:sp>
              <p:nvSpPr>
                <p:cNvPr id="28" name="Freeform 95"/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29" name="Freeform 96"/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30" name="Rectangle 97"/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</p:grpSp>
          <p:sp>
            <p:nvSpPr>
              <p:cNvPr id="22" name="Rectangle 98"/>
              <p:cNvSpPr>
                <a:spLocks noChangeArrowheads="1"/>
              </p:cNvSpPr>
              <p:nvPr userDrawn="1"/>
            </p:nvSpPr>
            <p:spPr bwMode="hidden">
              <a:xfrm>
                <a:off x="480" y="2509"/>
                <a:ext cx="4786" cy="192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</p:grpSp>
        <p:grpSp>
          <p:nvGrpSpPr>
            <p:cNvPr id="6" name="Group 99"/>
            <p:cNvGrpSpPr>
              <a:grpSpLocks/>
            </p:cNvGrpSpPr>
            <p:nvPr userDrawn="1"/>
          </p:nvGrpSpPr>
          <p:grpSpPr bwMode="auto">
            <a:xfrm>
              <a:off x="192" y="2592"/>
              <a:ext cx="240" cy="1152"/>
              <a:chOff x="192" y="2592"/>
              <a:chExt cx="384" cy="1728"/>
            </a:xfrm>
          </p:grpSpPr>
          <p:sp>
            <p:nvSpPr>
              <p:cNvPr id="11" name="AutoShape 100"/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2" name="AutoShape 101"/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3" name="AutoShape 102"/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</p:grpSp>
        <p:grpSp>
          <p:nvGrpSpPr>
            <p:cNvPr id="7" name="Group 103"/>
            <p:cNvGrpSpPr>
              <a:grpSpLocks/>
            </p:cNvGrpSpPr>
            <p:nvPr userDrawn="1"/>
          </p:nvGrpSpPr>
          <p:grpSpPr bwMode="auto">
            <a:xfrm>
              <a:off x="5328" y="2592"/>
              <a:ext cx="240" cy="1152"/>
              <a:chOff x="192" y="2592"/>
              <a:chExt cx="384" cy="1728"/>
            </a:xfrm>
          </p:grpSpPr>
          <p:sp>
            <p:nvSpPr>
              <p:cNvPr id="8" name="AutoShape 104"/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9" name="AutoShape 105"/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0" name="AutoShape 106"/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</p:grpSp>
      </p:grpSp>
      <p:sp>
        <p:nvSpPr>
          <p:cNvPr id="4203" name="Rectangle 107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204" name="Rectangle 10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9" name="Rectangle 10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" name="Rectangle 1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" name="Rectangle 1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D301A-C0C5-4282-A0F1-3A24DD8C0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B2910-AD90-4930-BA48-A212A2E80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69584-C5A8-404E-87F5-0BAC80B8C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D1A10-4EC8-4A2F-BCF6-FA467CFD9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3F454-33C9-4A0A-A518-95A316A7E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0426B-0DF3-4CE2-923C-2E62CDB8E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31CB9-C997-4D2A-9C4D-A780F4C10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71AC4-D8AA-4C3E-953F-D6A253ED7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68A91-CA61-43A2-B21D-B7822030E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62F44-1579-42B9-B92D-87B810A65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60421-422A-4F54-8C39-D13D87683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hidden">
              <a:xfrm>
                <a:off x="5280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3077" name="Rectangle 5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5664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ltGray">
              <a:xfrm>
                <a:off x="5616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hidden">
              <a:xfrm>
                <a:off x="144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grpSp>
            <p:nvGrpSpPr>
              <p:cNvPr id="1039" name="Group 9"/>
              <p:cNvGrpSpPr>
                <a:grpSpLocks/>
              </p:cNvGrpSpPr>
              <p:nvPr/>
            </p:nvGrpSpPr>
            <p:grpSpPr bwMode="auto">
              <a:xfrm>
                <a:off x="8" y="32"/>
                <a:ext cx="5724" cy="608"/>
                <a:chOff x="8" y="32"/>
                <a:chExt cx="5724" cy="608"/>
              </a:xfrm>
            </p:grpSpPr>
            <p:sp>
              <p:nvSpPr>
                <p:cNvPr id="3082" name="AutoShape 10"/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3083" name="Rectangle 11"/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grpSp>
              <p:nvGrpSpPr>
                <p:cNvPr id="1042" name="Group 12"/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3085" name="Freeform 13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3086" name="Freeform 14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grpSp>
                <p:nvGrpSpPr>
                  <p:cNvPr id="1090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1091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1105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090" name="Freeform 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091" name="Freeform 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9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106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093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094" name="Freeform 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6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107" name="Group 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3096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50" y="283"/>
                          <a:ext cx="411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097" name="Freeform 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4" y="283"/>
                          <a:ext cx="415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108" name="Group 2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099" name="Freeform 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9" y="720"/>
                          <a:ext cx="2010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00" name="Freeform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1" y="720"/>
                          <a:ext cx="2010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109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02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1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03" name="Freeform 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0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110" name="Group 3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05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06" name="Freeform 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111" name="Group 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08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3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09" name="Freeform 3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3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1092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3111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12" name="Freeform 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1093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3114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15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1094" name="Group 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3117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5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18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4" y="283"/>
                        <a:ext cx="415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1095" name="Group 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3120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21" name="Freeform 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sp>
                  <p:nvSpPr>
                    <p:cNvPr id="3122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Times New Roman" charset="0"/>
                      </a:endParaRPr>
                    </a:p>
                  </p:txBody>
                </p:sp>
              </p:grpSp>
            </p:grpSp>
            <p:grpSp>
              <p:nvGrpSpPr>
                <p:cNvPr id="1043" name="Group 51"/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3124" name="Freeform 52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3125" name="Freeform 53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grpSp>
                <p:nvGrpSpPr>
                  <p:cNvPr id="105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1053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1067" name="Group 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29" name="Freeform 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30" name="Freeform 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9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068" name="Group 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32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33" name="Freeform 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6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069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3135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50" y="283"/>
                          <a:ext cx="411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36" name="Freeform 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4" y="283"/>
                          <a:ext cx="415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070" name="Group 6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38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9" y="720"/>
                          <a:ext cx="2010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39" name="Freeform 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1" y="720"/>
                          <a:ext cx="2010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071" name="Group 6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41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1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42" name="Freeform 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0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072" name="Group 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44" name="Freeform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45" name="Freeform 7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073" name="Group 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47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3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48" name="Freeform 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3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1054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3150" name="Freeform 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51" name="Freeform 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1055" name="Group 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3153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54" name="Freeform 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1056" name="Group 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3156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5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57" name="Freeform 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4" y="283"/>
                        <a:ext cx="415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1057" name="Group 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3159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60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sp>
                  <p:nvSpPr>
                    <p:cNvPr id="3161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Times New Roman" charset="0"/>
                      </a:endParaRPr>
                    </a:p>
                  </p:txBody>
                </p:sp>
              </p:grpSp>
            </p:grpSp>
            <p:grpSp>
              <p:nvGrpSpPr>
                <p:cNvPr id="1044" name="Group 90"/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3163" name="Freeform 91"/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3164" name="Freeform 92"/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</p:grpSp>
            <p:sp>
              <p:nvSpPr>
                <p:cNvPr id="3165" name="Freeform 93"/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3166" name="Freeform 94"/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3167" name="Rectangle 95"/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</p:grpSp>
        </p:grpSp>
        <p:sp>
          <p:nvSpPr>
            <p:cNvPr id="3168" name="Rectangle 96"/>
            <p:cNvSpPr>
              <a:spLocks noChangeArrowheads="1"/>
            </p:cNvSpPr>
            <p:nvPr userDrawn="1"/>
          </p:nvSpPr>
          <p:spPr bwMode="hidden">
            <a:xfrm>
              <a:off x="480" y="507"/>
              <a:ext cx="4786" cy="19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</p:grpSp>
      <p:sp>
        <p:nvSpPr>
          <p:cNvPr id="1027" name="Rectangle 9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9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1" name="Rectangle 9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2" name="Rectangle 10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1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3" name="Rectangle 10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A93ABE31-2915-40A1-AC6B-9D5AFC944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F:\грибоедов\autor_im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214686"/>
            <a:ext cx="2147176" cy="3143272"/>
          </a:xfrm>
          <a:prstGeom prst="flowChartAlternateProcess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285688" y="642918"/>
            <a:ext cx="8858312" cy="36009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charset="0"/>
              </a:rPr>
              <a:t>«Ум и дела  твои бессмертны </a:t>
            </a:r>
          </a:p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charset="0"/>
              </a:rPr>
              <a:t>в памяти русской, </a:t>
            </a:r>
          </a:p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charset="0"/>
              </a:rPr>
              <a:t>но для чего пережила тебя любовь моя»</a:t>
            </a:r>
            <a:endParaRPr lang="ru-RU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charset="0"/>
            </a:endParaRPr>
          </a:p>
          <a:p>
            <a:pPr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charset="0"/>
              </a:rPr>
              <a:t>                                 Н. А. Чавчавадзе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http://www.ocito.kaluga.ru/res/lessons/images/liter/2/urok2/slide13.jpg"/>
          <p:cNvPicPr>
            <a:picLocks noChangeAspect="1" noChangeArrowheads="1"/>
          </p:cNvPicPr>
          <p:nvPr/>
        </p:nvPicPr>
        <p:blipFill>
          <a:blip r:embed="rId3" cstate="print"/>
          <a:srcRect l="64697" t="12821" r="8945" b="51922"/>
          <a:stretch>
            <a:fillRect/>
          </a:stretch>
        </p:blipFill>
        <p:spPr bwMode="auto">
          <a:xfrm>
            <a:off x="5429256" y="1643050"/>
            <a:ext cx="2714644" cy="27146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267" name="Рисунок 2" descr="http://www.ocito.kaluga.ru/res/lessons/images/liter/2/urok2/slide13.jpg"/>
          <p:cNvPicPr>
            <a:picLocks noChangeAspect="1" noChangeArrowheads="1"/>
          </p:cNvPicPr>
          <p:nvPr/>
        </p:nvPicPr>
        <p:blipFill>
          <a:blip r:embed="rId3" cstate="print"/>
          <a:srcRect l="38339" t="35257" r="37699" b="33726"/>
          <a:stretch>
            <a:fillRect/>
          </a:stretch>
        </p:blipFill>
        <p:spPr bwMode="auto">
          <a:xfrm>
            <a:off x="3000364" y="1357298"/>
            <a:ext cx="2857520" cy="27653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268" name="Рисунок 3" descr="http://www.ocito.kaluga.ru/res/lessons/images/liter/2/urok2/slide13.jpg"/>
          <p:cNvPicPr>
            <a:picLocks noChangeAspect="1" noChangeArrowheads="1"/>
          </p:cNvPicPr>
          <p:nvPr/>
        </p:nvPicPr>
        <p:blipFill>
          <a:blip r:embed="rId3" cstate="print"/>
          <a:srcRect l="8592" t="10257" r="62655" b="52219"/>
          <a:stretch>
            <a:fillRect/>
          </a:stretch>
        </p:blipFill>
        <p:spPr bwMode="auto">
          <a:xfrm>
            <a:off x="357158" y="1071546"/>
            <a:ext cx="2928958" cy="2857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785786" y="1"/>
            <a:ext cx="7143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Комедия «Горе от ума»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7563" y="785813"/>
            <a:ext cx="52863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>
                    <a:lumMod val="10000"/>
                  </a:schemeClr>
                </a:solidFill>
                <a:latin typeface="Times New Roman" charset="0"/>
              </a:rPr>
              <a:t>Иллюстрации Д. </a:t>
            </a:r>
            <a:r>
              <a:rPr lang="ru-RU" b="1" dirty="0" err="1">
                <a:solidFill>
                  <a:schemeClr val="tx1">
                    <a:lumMod val="10000"/>
                  </a:schemeClr>
                </a:solidFill>
                <a:latin typeface="Times New Roman" charset="0"/>
              </a:rPr>
              <a:t>Кардовского</a:t>
            </a:r>
            <a:endParaRPr lang="ru-RU" b="1" dirty="0">
              <a:solidFill>
                <a:schemeClr val="tx1">
                  <a:lumMod val="10000"/>
                </a:schemeClr>
              </a:solidFill>
              <a:latin typeface="Times New Roman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5813" y="4429125"/>
            <a:ext cx="76438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…девушка сама неглупая предпочитает дурака умному человеку… И этот человек, разумеется, в противоречии с обществом, его окружающим, его никто не понимает, никто простить не хочет, зачем он немножко повыше прочих</a:t>
            </a:r>
          </a:p>
          <a:p>
            <a:pPr algn="r"/>
            <a:r>
              <a:rPr lang="ru-RU"/>
              <a:t>А. С. Грибоедов 14 февраля 1825 года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3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3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3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http://www.ocito.kaluga.ru/res/lessons/images/liter/2/urok2/slide14.jpg"/>
          <p:cNvPicPr>
            <a:picLocks noChangeAspect="1" noChangeArrowheads="1"/>
          </p:cNvPicPr>
          <p:nvPr/>
        </p:nvPicPr>
        <p:blipFill>
          <a:blip r:embed="rId3" cstate="print"/>
          <a:srcRect l="7188" t="9615" r="71246" b="51923"/>
          <a:stretch>
            <a:fillRect/>
          </a:stretch>
        </p:blipFill>
        <p:spPr bwMode="auto">
          <a:xfrm>
            <a:off x="928662" y="3000372"/>
            <a:ext cx="1714512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1" name="Рисунок 2" descr="http://www.ocito.kaluga.ru/res/lessons/images/liter/2/urok2/slide14.jpg"/>
          <p:cNvPicPr>
            <a:picLocks noChangeAspect="1" noChangeArrowheads="1"/>
          </p:cNvPicPr>
          <p:nvPr/>
        </p:nvPicPr>
        <p:blipFill>
          <a:blip r:embed="rId3" cstate="print"/>
          <a:srcRect l="7189" t="53621" r="72994" b="7051"/>
          <a:stretch>
            <a:fillRect/>
          </a:stretch>
        </p:blipFill>
        <p:spPr bwMode="auto">
          <a:xfrm>
            <a:off x="3857620" y="857232"/>
            <a:ext cx="1785950" cy="26497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292" name="Рисунок 3" descr="http://www.ocito.kaluga.ru/res/lessons/images/liter/2/urok2/slide14.jpg"/>
          <p:cNvPicPr>
            <a:picLocks noChangeAspect="1" noChangeArrowheads="1"/>
          </p:cNvPicPr>
          <p:nvPr/>
        </p:nvPicPr>
        <p:blipFill>
          <a:blip r:embed="rId3" cstate="print"/>
          <a:srcRect l="40735" t="12821" r="38637" b="51922"/>
          <a:stretch>
            <a:fillRect/>
          </a:stretch>
        </p:blipFill>
        <p:spPr bwMode="auto">
          <a:xfrm>
            <a:off x="3857620" y="4071942"/>
            <a:ext cx="1714512" cy="2190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3" name="Рисунок 4" descr="http://www.ocito.kaluga.ru/res/lessons/images/liter/2/urok2/slide14.jpg"/>
          <p:cNvPicPr>
            <a:picLocks noChangeAspect="1" noChangeArrowheads="1"/>
          </p:cNvPicPr>
          <p:nvPr/>
        </p:nvPicPr>
        <p:blipFill>
          <a:blip r:embed="rId3" cstate="print"/>
          <a:srcRect l="74282" t="9615" r="6549" b="53596"/>
          <a:stretch>
            <a:fillRect/>
          </a:stretch>
        </p:blipFill>
        <p:spPr bwMode="auto">
          <a:xfrm>
            <a:off x="6500826" y="3000372"/>
            <a:ext cx="1643074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428728" y="0"/>
            <a:ext cx="6572296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Герои комедии «Горе от ума»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9063" y="3429000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Чацкий</a:t>
            </a:r>
            <a:r>
              <a:rPr lang="ru-RU"/>
              <a:t>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00813" y="5357813"/>
            <a:ext cx="1643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Молчалин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57625" y="6215063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Софья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00125" y="5286375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Фамусов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3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3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14290"/>
            <a:ext cx="735811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Новаторства </a:t>
            </a:r>
            <a:r>
              <a:rPr lang="ru-RU" sz="20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Грибоедова</a:t>
            </a:r>
            <a:r>
              <a:rPr lang="ru-RU" sz="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в комедии «Горе от ума»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50" y="1000125"/>
            <a:ext cx="8643938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800"/>
              <a:t>Нарушение правила единства действия. Конфликт приобретает двоякий характер и осмыслен не в отвлеченной или аллегорической форме, а реалистично</a:t>
            </a:r>
          </a:p>
          <a:p>
            <a:pPr marL="457200" indent="-457200">
              <a:buFontTx/>
              <a:buAutoNum type="arabicPeriod"/>
            </a:pPr>
            <a:r>
              <a:rPr lang="ru-RU" sz="2800"/>
              <a:t>Историзм в изображении действительности</a:t>
            </a:r>
          </a:p>
          <a:p>
            <a:pPr marL="457200" indent="-457200">
              <a:buFontTx/>
              <a:buAutoNum type="arabicPeriod"/>
            </a:pPr>
            <a:r>
              <a:rPr lang="ru-RU" sz="2800"/>
              <a:t>Глубокое и многостороннее раскрытие характеров, индивидуализированных с помощью речевых портретов</a:t>
            </a:r>
          </a:p>
          <a:p>
            <a:pPr marL="457200" indent="-457200">
              <a:buFontTx/>
              <a:buAutoNum type="arabicPeriod"/>
            </a:pPr>
            <a:r>
              <a:rPr lang="ru-RU" sz="2800"/>
              <a:t>Мастерство в создании психологических портретов</a:t>
            </a:r>
          </a:p>
          <a:p>
            <a:pPr marL="457200" indent="-457200">
              <a:buFontTx/>
              <a:buAutoNum type="arabicPeriod"/>
            </a:pPr>
            <a:r>
              <a:rPr lang="ru-RU" sz="2800"/>
              <a:t>Отказ от 5 действия</a:t>
            </a:r>
          </a:p>
          <a:p>
            <a:pPr marL="457200" indent="-457200">
              <a:buFontTx/>
              <a:buAutoNum type="arabicPeriod"/>
            </a:pPr>
            <a:r>
              <a:rPr lang="ru-RU" sz="2800"/>
              <a:t>Новаторство в вопросах языка и организации стиха (использование свободного ямба, с помощью которого создается образ живой разговорной речи</a:t>
            </a:r>
            <a:r>
              <a:rPr lang="ru-RU" sz="2600"/>
              <a:t>)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285728"/>
            <a:ext cx="3596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Грибоедов и декабристы</a:t>
            </a:r>
          </a:p>
        </p:txBody>
      </p:sp>
      <p:pic>
        <p:nvPicPr>
          <p:cNvPr id="16387" name="Picture 3" descr="C:\Documents and Settings\user\Мои документы\Мои рисунки\портреты писателей\Рылее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928669"/>
            <a:ext cx="2286016" cy="32819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388" name="Picture 4" descr="C:\Documents and Settings\user\Мои документы\Мои рисунки\портреты писателей\Трубецко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3214688"/>
            <a:ext cx="2143125" cy="26955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89" name="Picture 5" descr="C:\Documents and Settings\user\Мои документы\Мои рисунки\портреты писателей\Оболенский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88" y="3214688"/>
            <a:ext cx="2214562" cy="2643187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29000" y="4572000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К. Ф. Рылеев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29313" y="6072188"/>
            <a:ext cx="2857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Е. П. Оболенский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625" y="6072188"/>
            <a:ext cx="3071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С. П. Трубецкой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http://www.ocito.kaluga.ru/res/lessons/images/liter/2/urok2/slide9.jpg"/>
          <p:cNvPicPr>
            <a:picLocks noChangeAspect="1" noChangeArrowheads="1"/>
          </p:cNvPicPr>
          <p:nvPr/>
        </p:nvPicPr>
        <p:blipFill>
          <a:blip r:embed="rId3" cstate="print"/>
          <a:srcRect l="19170" t="17947" r="18530" b="24359"/>
          <a:stretch>
            <a:fillRect/>
          </a:stretch>
        </p:blipFill>
        <p:spPr bwMode="auto">
          <a:xfrm>
            <a:off x="1000125" y="1000125"/>
            <a:ext cx="714375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20" y="214290"/>
            <a:ext cx="8358246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charset="0"/>
              </a:rPr>
              <a:t>Д и </a:t>
            </a:r>
            <a:r>
              <a:rPr lang="ru-RU" sz="2800" b="1" spc="200" dirty="0" err="1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charset="0"/>
              </a:rPr>
              <a:t>п</a:t>
            </a:r>
            <a:r>
              <a:rPr lang="ru-RU" sz="2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charset="0"/>
              </a:rPr>
              <a:t> л о м а т и ч е с к а я    с л у ж б а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214438" y="5786438"/>
            <a:ext cx="6858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Заключение Туркманчайского мира</a:t>
            </a:r>
          </a:p>
          <a:p>
            <a:pPr algn="ctr"/>
            <a:r>
              <a:rPr lang="ru-RU" sz="2000" b="1"/>
              <a:t>Художник В. Машков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http://www.ocito.kaluga.ru/res/lessons/images/liter/2/urok2/slide10.jpg"/>
          <p:cNvPicPr>
            <a:picLocks noChangeAspect="1" noChangeArrowheads="1"/>
          </p:cNvPicPr>
          <p:nvPr/>
        </p:nvPicPr>
        <p:blipFill>
          <a:blip r:embed="rId3" cstate="print"/>
          <a:srcRect l="14056" t="17947" r="11661" b="24359"/>
          <a:stretch>
            <a:fillRect/>
          </a:stretch>
        </p:blipFill>
        <p:spPr bwMode="auto">
          <a:xfrm>
            <a:off x="1285875" y="1071563"/>
            <a:ext cx="66436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000250" y="5715000"/>
            <a:ext cx="535781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Военно-грузинская дорога</a:t>
            </a:r>
          </a:p>
          <a:p>
            <a:pPr algn="ctr"/>
            <a:r>
              <a:rPr lang="ru-RU" sz="2000" b="1"/>
              <a:t>Акварель М. Ю. Лермонтова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5852" y="214290"/>
            <a:ext cx="678661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Г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р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и б о е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д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о в   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в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   Т и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ф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л и с е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ocito.kaluga.ru/res/lessons/images/liter/2/urok2/slide11.jpg"/>
          <p:cNvPicPr/>
          <p:nvPr/>
        </p:nvPicPr>
        <p:blipFill>
          <a:blip r:embed="rId3" cstate="print"/>
          <a:srcRect l="6475" t="11538" r="60081" b="23076"/>
          <a:stretch>
            <a:fillRect/>
          </a:stretch>
        </p:blipFill>
        <p:spPr bwMode="auto">
          <a:xfrm>
            <a:off x="785813" y="1143000"/>
            <a:ext cx="2928937" cy="485775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57625" y="1285875"/>
            <a:ext cx="4643438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361950">
              <a:defRPr/>
            </a:pPr>
            <a:r>
              <a:rPr lang="ru-RU" sz="2800" dirty="0">
                <a:latin typeface="Times New Roman" charset="0"/>
              </a:rPr>
              <a:t>Бесценный друг, теперь я истинно чувствую, что значит любить … Потерпим еще немного, Ангел мой,  и будем молиться Богу, чтобы нам после того никогда более не разлучаться</a:t>
            </a:r>
          </a:p>
          <a:p>
            <a:pPr>
              <a:defRPr/>
            </a:pPr>
            <a:endParaRPr lang="ru-RU" sz="2800" dirty="0">
              <a:latin typeface="Times New Roman" charset="0"/>
            </a:endParaRPr>
          </a:p>
          <a:p>
            <a:pPr indent="1527175">
              <a:defRPr/>
            </a:pPr>
            <a:r>
              <a:rPr lang="ru-RU" sz="2800" dirty="0">
                <a:latin typeface="Times New Roman" charset="0"/>
              </a:rPr>
              <a:t>А. С. Грибоедов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214290"/>
            <a:ext cx="792961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Женитьба на княжне Нине Чавчавадзе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 descr="http://www.ocito.kaluga.ru/res/lessons/images/liter/2/urok2/slide12.jpg"/>
          <p:cNvPicPr>
            <a:picLocks noChangeAspect="1" noChangeArrowheads="1"/>
          </p:cNvPicPr>
          <p:nvPr/>
        </p:nvPicPr>
        <p:blipFill>
          <a:blip r:embed="rId3" cstate="print"/>
          <a:srcRect l="16454" t="11539" r="14056" b="21153"/>
          <a:stretch>
            <a:fillRect/>
          </a:stretch>
        </p:blipFill>
        <p:spPr bwMode="auto">
          <a:xfrm>
            <a:off x="1500188" y="1143000"/>
            <a:ext cx="607218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472" y="142852"/>
            <a:ext cx="7929618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Трагическая гибель А. С. </a:t>
            </a:r>
            <a:r>
              <a:rPr lang="ru-RU" sz="30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Грибоедова</a:t>
            </a:r>
            <a:endParaRPr lang="ru-RU" sz="3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357313" y="5643563"/>
            <a:ext cx="65008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Монастырь Святого Давида</a:t>
            </a:r>
          </a:p>
          <a:p>
            <a:pPr algn="ctr"/>
            <a:r>
              <a:rPr lang="ru-RU" sz="2000" b="1"/>
              <a:t>фотография конца </a:t>
            </a:r>
            <a:r>
              <a:rPr lang="en-US" sz="2000" b="1"/>
              <a:t>XIX</a:t>
            </a:r>
            <a:r>
              <a:rPr lang="ru-RU" sz="2000" b="1"/>
              <a:t> века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Documents and Settings\user\Мои документы\Мои рисунки\портреты писателей\грибоедов\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5" y="1285875"/>
            <a:ext cx="2643188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 descr="C:\Documents and Settings\user\Мои документы\Мои рисунки\портреты писателей\грибоедов\4.jpeg"/>
          <p:cNvPicPr>
            <a:picLocks noChangeAspect="1" noChangeArrowheads="1"/>
          </p:cNvPicPr>
          <p:nvPr/>
        </p:nvPicPr>
        <p:blipFill>
          <a:blip r:embed="rId4" cstate="print"/>
          <a:srcRect l="4530" t="6818" r="3362" b="6818"/>
          <a:stretch>
            <a:fillRect/>
          </a:stretch>
        </p:blipFill>
        <p:spPr bwMode="auto">
          <a:xfrm>
            <a:off x="714375" y="2214563"/>
            <a:ext cx="470217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71538" y="214290"/>
            <a:ext cx="685804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В   Пантеоне   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Мтацминда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 flipH="1">
            <a:off x="500034" y="3286124"/>
            <a:ext cx="8143932" cy="286232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 smtClean="0">
                <a:ln w="11430"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charset="0"/>
              </a:rPr>
              <a:t>Жизнь </a:t>
            </a:r>
            <a:r>
              <a:rPr lang="ru-RU" sz="5400" b="1" spc="50" dirty="0">
                <a:ln w="11430"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charset="0"/>
              </a:rPr>
              <a:t>и </a:t>
            </a:r>
            <a:r>
              <a:rPr lang="ru-RU" sz="5400" b="1" spc="50" dirty="0" smtClean="0">
                <a:ln w="11430"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charset="0"/>
              </a:rPr>
              <a:t>творчество</a:t>
            </a:r>
            <a:endParaRPr lang="ru-RU" sz="5400" b="1" spc="50" dirty="0">
              <a:ln w="11430">
                <a:solidFill>
                  <a:schemeClr val="accent4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charset="0"/>
            </a:endParaRPr>
          </a:p>
          <a:p>
            <a:pPr algn="ctr">
              <a:defRPr/>
            </a:pPr>
            <a:r>
              <a:rPr lang="ru-RU" sz="5400" b="1" spc="50" dirty="0">
                <a:ln w="11430"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charset="0"/>
              </a:rPr>
              <a:t> А. С. </a:t>
            </a:r>
            <a:r>
              <a:rPr lang="ru-RU" sz="5400" b="1" spc="50" dirty="0" err="1">
                <a:ln w="11430"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charset="0"/>
              </a:rPr>
              <a:t>Грибоедова</a:t>
            </a:r>
            <a:endParaRPr lang="ru-RU" sz="5400" b="1" spc="50" dirty="0">
              <a:ln w="11430">
                <a:solidFill>
                  <a:schemeClr val="accent4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charset="0"/>
            </a:endParaRPr>
          </a:p>
          <a:p>
            <a:pPr algn="ctr">
              <a:defRPr/>
            </a:pPr>
            <a:endParaRPr lang="ru-RU" sz="2800" b="1" spc="50" dirty="0">
              <a:ln w="11430">
                <a:solidFill>
                  <a:schemeClr val="accent4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charset="0"/>
            </a:endParaRPr>
          </a:p>
          <a:p>
            <a:pPr algn="ctr">
              <a:defRPr/>
            </a:pPr>
            <a:r>
              <a:rPr lang="ru-RU" sz="4400" b="1" spc="50" dirty="0">
                <a:ln w="11430"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charset="0"/>
              </a:rPr>
              <a:t>(1795/94/90 – 1829)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786182" y="214290"/>
            <a:ext cx="2214562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pptcloud.ru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" name="Picture 5" descr="C:\Documents and Settings\user\Мои документы\Мои рисунки\портреты писателей\грибоедов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1071546"/>
            <a:ext cx="2029536" cy="2286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63" y="4714875"/>
            <a:ext cx="7829550" cy="2000250"/>
          </a:xfrm>
        </p:spPr>
        <p:txBody>
          <a:bodyPr/>
          <a:lstStyle/>
          <a:p>
            <a:pPr indent="625475">
              <a:defRPr/>
            </a:pPr>
            <a:r>
              <a:rPr lang="ru-RU" sz="2400" dirty="0" smtClean="0"/>
              <a:t>«Его меланхолический характер, его озлобленный ум, его добродушие, самые слабости и пороки, неизменные спутники человечества, – все в нем было необыкновенно привлекательно»</a:t>
            </a:r>
          </a:p>
          <a:p>
            <a:pPr>
              <a:defRPr/>
            </a:pPr>
            <a:r>
              <a:rPr lang="ru-RU" sz="2400" dirty="0" smtClean="0"/>
              <a:t>                   					 А С. Пушкин</a:t>
            </a:r>
          </a:p>
          <a:p>
            <a:pPr>
              <a:defRPr/>
            </a:pPr>
            <a:endParaRPr lang="ru-RU" sz="3200" dirty="0"/>
          </a:p>
        </p:txBody>
      </p:sp>
      <p:pic>
        <p:nvPicPr>
          <p:cNvPr id="5" name="Picture 10" descr="F:\грибоедов\Akvarel V.I. Moshkova 1827 Gos lit.mu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11874"/>
          <a:stretch>
            <a:fillRect/>
          </a:stretch>
        </p:blipFill>
        <p:spPr>
          <a:xfrm>
            <a:off x="5429256" y="428604"/>
            <a:ext cx="2543175" cy="3357601"/>
          </a:xfrm>
          <a:prstGeom prst="ellips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86375" y="4000500"/>
            <a:ext cx="3286125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4D4D4D"/>
                </a:solidFill>
                <a:latin typeface="Times New Roman" charset="0"/>
              </a:rPr>
              <a:t>Акварель В. И. Машкова</a:t>
            </a:r>
          </a:p>
        </p:txBody>
      </p:sp>
      <p:pic>
        <p:nvPicPr>
          <p:cNvPr id="5125" name="Picture 5" descr="C:\Documents and Settings\user\Мои документы\Мои рисунки\портреты писателей\грибоедов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500042"/>
            <a:ext cx="2857520" cy="32186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285750" y="4000500"/>
            <a:ext cx="4500563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Крамской  Портрет </a:t>
            </a:r>
            <a:r>
              <a:rPr lang="ru-RU" sz="2200" b="1" dirty="0" err="1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Грибоедова</a:t>
            </a:r>
            <a:endParaRPr lang="ru-RU" sz="22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5" descr="http://www.ocito.kaluga.ru/res/lessons/images/liter/2/urok2/slide6.jpg"/>
          <p:cNvPicPr>
            <a:picLocks noChangeAspect="1" noChangeArrowheads="1"/>
          </p:cNvPicPr>
          <p:nvPr/>
        </p:nvPicPr>
        <p:blipFill>
          <a:blip r:embed="rId3" cstate="print"/>
          <a:srcRect l="11661" t="20157" r="11661" b="27563"/>
          <a:stretch>
            <a:fillRect/>
          </a:stretch>
        </p:blipFill>
        <p:spPr bwMode="auto">
          <a:xfrm>
            <a:off x="1357313" y="1285875"/>
            <a:ext cx="6500812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14480" y="142852"/>
            <a:ext cx="607223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Усадьба в Хмелите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Содержимое 4" descr="http://www.ocito.kaluga.ru/res/lessons/images/liter/2/urok2/slide5.jpg"/>
          <p:cNvPicPr>
            <a:picLocks noGrp="1"/>
          </p:cNvPicPr>
          <p:nvPr>
            <p:ph sz="half" idx="1"/>
          </p:nvPr>
        </p:nvPicPr>
        <p:blipFill>
          <a:blip r:embed="rId3" cstate="print"/>
          <a:srcRect l="9877" t="11539" r="61981" b="37180"/>
          <a:stretch>
            <a:fillRect/>
          </a:stretch>
        </p:blipFill>
        <p:spPr>
          <a:xfrm>
            <a:off x="928688" y="1143000"/>
            <a:ext cx="3286125" cy="4572000"/>
          </a:xfrm>
        </p:spPr>
      </p:pic>
      <p:pic>
        <p:nvPicPr>
          <p:cNvPr id="7171" name="Содержимое 5" descr="http://www.ocito.kaluga.ru/res/lessons/images/liter/2/urok2/slide5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 l="55112" t="11884" r="8945" b="16666"/>
          <a:stretch>
            <a:fillRect/>
          </a:stretch>
        </p:blipFill>
        <p:spPr>
          <a:xfrm>
            <a:off x="4929188" y="1143000"/>
            <a:ext cx="3429000" cy="4500563"/>
          </a:xfrm>
        </p:spPr>
      </p:pic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1143000" y="5929313"/>
            <a:ext cx="2928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Настасья Федоровна</a:t>
            </a:r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4929188" y="5929313"/>
            <a:ext cx="3571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Юный А. С. Грибоедов</a:t>
            </a:r>
          </a:p>
          <a:p>
            <a:pPr algn="ctr"/>
            <a:r>
              <a:rPr lang="ru-RU"/>
              <a:t> в Хмелите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5852" y="0"/>
            <a:ext cx="664373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Детские годы А. С. </a:t>
            </a:r>
            <a:r>
              <a:rPr lang="ru-RU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Грибоедова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 descr="http://www.ocito.kaluga.ru/res/lessons/images/liter/2/urok2/slide7.jpg"/>
          <p:cNvPicPr>
            <a:picLocks noChangeAspect="1" noChangeArrowheads="1"/>
          </p:cNvPicPr>
          <p:nvPr/>
        </p:nvPicPr>
        <p:blipFill>
          <a:blip r:embed="rId3" cstate="print"/>
          <a:srcRect l="9265" t="14743" r="9265" b="24359"/>
          <a:stretch>
            <a:fillRect/>
          </a:stretch>
        </p:blipFill>
        <p:spPr bwMode="auto">
          <a:xfrm>
            <a:off x="1285875" y="1071563"/>
            <a:ext cx="6643688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214438" y="5572125"/>
            <a:ext cx="69294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Московский университет</a:t>
            </a:r>
          </a:p>
          <a:p>
            <a:pPr algn="ctr"/>
            <a:r>
              <a:rPr lang="ru-RU" sz="2000"/>
              <a:t>(Литография неизвестного художника)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00" y="0"/>
            <a:ext cx="72152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Учеба в Московском университете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http://www.ocito.kaluga.ru/res/lessons/images/liter/2/urok2/slide8.jpg"/>
          <p:cNvPicPr>
            <a:picLocks noChangeAspect="1" noChangeArrowheads="1"/>
          </p:cNvPicPr>
          <p:nvPr/>
        </p:nvPicPr>
        <p:blipFill>
          <a:blip r:embed="rId3" cstate="print"/>
          <a:srcRect l="7188" t="11517" r="59265" b="29488"/>
          <a:stretch>
            <a:fillRect/>
          </a:stretch>
        </p:blipFill>
        <p:spPr bwMode="auto">
          <a:xfrm>
            <a:off x="1071563" y="1071563"/>
            <a:ext cx="2928937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Рисунок 2" descr="http://www.ocito.kaluga.ru/res/lessons/images/liter/2/urok2/slide8.jpg"/>
          <p:cNvPicPr>
            <a:picLocks noChangeAspect="1" noChangeArrowheads="1"/>
          </p:cNvPicPr>
          <p:nvPr/>
        </p:nvPicPr>
        <p:blipFill>
          <a:blip r:embed="rId3" cstate="print"/>
          <a:srcRect l="45528" t="25641" r="8945" b="27156"/>
          <a:stretch>
            <a:fillRect/>
          </a:stretch>
        </p:blipFill>
        <p:spPr bwMode="auto">
          <a:xfrm>
            <a:off x="4500563" y="1071563"/>
            <a:ext cx="4000500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928688" y="5715000"/>
            <a:ext cx="2786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Н. С. Бегичев</a:t>
            </a: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4429125" y="5643563"/>
            <a:ext cx="4071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Дом Н. С. Бегичева в Москве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728" y="142853"/>
            <a:ext cx="642942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С л у ж б а   О т е ч е с т в у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42853"/>
            <a:ext cx="671517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Д у э л </a:t>
            </a:r>
            <a:r>
              <a:rPr lang="ru-RU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ь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charset="0"/>
            </a:endParaRPr>
          </a:p>
        </p:txBody>
      </p:sp>
      <p:pic>
        <p:nvPicPr>
          <p:cNvPr id="11267" name="Picture 3" descr="C:\Documents and Settings\user\Мои документы\Мои рисунки\портреты писателей\якубови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928802"/>
            <a:ext cx="2643206" cy="295330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268" name="Picture 4" descr="C:\Documents and Settings\user\Мои документы\Мои рисунки\портреты писателей\грибоедов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7272" y="1928802"/>
            <a:ext cx="2790612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5572125"/>
            <a:ext cx="257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А. И. Якубович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72125" y="5643563"/>
            <a:ext cx="2571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А. С. Грибоедов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Античность">
  <a:themeElements>
    <a:clrScheme name="Античность 1">
      <a:dk1>
        <a:srgbClr val="6E6958"/>
      </a:dk1>
      <a:lt1>
        <a:srgbClr val="EAEAEA"/>
      </a:lt1>
      <a:dk2>
        <a:srgbClr val="88826C"/>
      </a:dk2>
      <a:lt2>
        <a:srgbClr val="EDD39F"/>
      </a:lt2>
      <a:accent1>
        <a:srgbClr val="C9C6BB"/>
      </a:accent1>
      <a:accent2>
        <a:srgbClr val="ADA897"/>
      </a:accent2>
      <a:accent3>
        <a:srgbClr val="C3C1BA"/>
      </a:accent3>
      <a:accent4>
        <a:srgbClr val="C8C8C8"/>
      </a:accent4>
      <a:accent5>
        <a:srgbClr val="E1DFDA"/>
      </a:accent5>
      <a:accent6>
        <a:srgbClr val="9C9888"/>
      </a:accent6>
      <a:hlink>
        <a:srgbClr val="DEB54E"/>
      </a:hlink>
      <a:folHlink>
        <a:srgbClr val="A78B3D"/>
      </a:folHlink>
    </a:clrScheme>
    <a:fontScheme name="Античност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Античность 1">
        <a:dk1>
          <a:srgbClr val="6E6958"/>
        </a:dk1>
        <a:lt1>
          <a:srgbClr val="EAEAEA"/>
        </a:lt1>
        <a:dk2>
          <a:srgbClr val="88826C"/>
        </a:dk2>
        <a:lt2>
          <a:srgbClr val="EDD39F"/>
        </a:lt2>
        <a:accent1>
          <a:srgbClr val="C9C6BB"/>
        </a:accent1>
        <a:accent2>
          <a:srgbClr val="ADA897"/>
        </a:accent2>
        <a:accent3>
          <a:srgbClr val="C3C1BA"/>
        </a:accent3>
        <a:accent4>
          <a:srgbClr val="C8C8C8"/>
        </a:accent4>
        <a:accent5>
          <a:srgbClr val="E1DFDA"/>
        </a:accent5>
        <a:accent6>
          <a:srgbClr val="9C9888"/>
        </a:accent6>
        <a:hlink>
          <a:srgbClr val="DEB54E"/>
        </a:hlink>
        <a:folHlink>
          <a:srgbClr val="A78B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нтичность 2">
        <a:dk1>
          <a:srgbClr val="523D24"/>
        </a:dk1>
        <a:lt1>
          <a:srgbClr val="FFFFFF"/>
        </a:lt1>
        <a:dk2>
          <a:srgbClr val="5C3324"/>
        </a:dk2>
        <a:lt2>
          <a:srgbClr val="948F60"/>
        </a:lt2>
        <a:accent1>
          <a:srgbClr val="D0CEB8"/>
        </a:accent1>
        <a:accent2>
          <a:srgbClr val="C1BFA1"/>
        </a:accent2>
        <a:accent3>
          <a:srgbClr val="FFFFFF"/>
        </a:accent3>
        <a:accent4>
          <a:srgbClr val="45331D"/>
        </a:accent4>
        <a:accent5>
          <a:srgbClr val="E4E3D8"/>
        </a:accent5>
        <a:accent6>
          <a:srgbClr val="AFAD91"/>
        </a:accent6>
        <a:hlink>
          <a:srgbClr val="E0C036"/>
        </a:hlink>
        <a:folHlink>
          <a:srgbClr val="D1C1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нтичность 3">
        <a:dk1>
          <a:srgbClr val="333333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DDDDDD"/>
        </a:accent2>
        <a:accent3>
          <a:srgbClr val="FFFFFF"/>
        </a:accent3>
        <a:accent4>
          <a:srgbClr val="2A2A2A"/>
        </a:accent4>
        <a:accent5>
          <a:srgbClr val="F3F3F3"/>
        </a:accent5>
        <a:accent6>
          <a:srgbClr val="C8C8C8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нтичность 4">
        <a:dk1>
          <a:srgbClr val="4C4F60"/>
        </a:dk1>
        <a:lt1>
          <a:srgbClr val="EAEAEA"/>
        </a:lt1>
        <a:dk2>
          <a:srgbClr val="6C7188"/>
        </a:dk2>
        <a:lt2>
          <a:srgbClr val="EBCD5D"/>
        </a:lt2>
        <a:accent1>
          <a:srgbClr val="CECFD8"/>
        </a:accent1>
        <a:accent2>
          <a:srgbClr val="A8ABBA"/>
        </a:accent2>
        <a:accent3>
          <a:srgbClr val="BABBC3"/>
        </a:accent3>
        <a:accent4>
          <a:srgbClr val="C8C8C8"/>
        </a:accent4>
        <a:accent5>
          <a:srgbClr val="E3E4E9"/>
        </a:accent5>
        <a:accent6>
          <a:srgbClr val="989BA8"/>
        </a:accent6>
        <a:hlink>
          <a:srgbClr val="E8B5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нтичность 5">
        <a:dk1>
          <a:srgbClr val="65515B"/>
        </a:dk1>
        <a:lt1>
          <a:srgbClr val="EAEAEA"/>
        </a:lt1>
        <a:dk2>
          <a:srgbClr val="886C7B"/>
        </a:dk2>
        <a:lt2>
          <a:srgbClr val="E9D95F"/>
        </a:lt2>
        <a:accent1>
          <a:srgbClr val="CECFD8"/>
        </a:accent1>
        <a:accent2>
          <a:srgbClr val="AB95A1"/>
        </a:accent2>
        <a:accent3>
          <a:srgbClr val="C3BABF"/>
        </a:accent3>
        <a:accent4>
          <a:srgbClr val="C8C8C8"/>
        </a:accent4>
        <a:accent5>
          <a:srgbClr val="E3E4E9"/>
        </a:accent5>
        <a:accent6>
          <a:srgbClr val="9B8791"/>
        </a:accent6>
        <a:hlink>
          <a:srgbClr val="E8C0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нтичность 6">
        <a:dk1>
          <a:srgbClr val="333333"/>
        </a:dk1>
        <a:lt1>
          <a:srgbClr val="EAEAEA"/>
        </a:lt1>
        <a:dk2>
          <a:srgbClr val="000000"/>
        </a:dk2>
        <a:lt2>
          <a:srgbClr val="E1D8AB"/>
        </a:lt2>
        <a:accent1>
          <a:srgbClr val="808080"/>
        </a:accent1>
        <a:accent2>
          <a:srgbClr val="5F5F5F"/>
        </a:accent2>
        <a:accent3>
          <a:srgbClr val="AAAAAA"/>
        </a:accent3>
        <a:accent4>
          <a:srgbClr val="C8C8C8"/>
        </a:accent4>
        <a:accent5>
          <a:srgbClr val="C0C0C0"/>
        </a:accent5>
        <a:accent6>
          <a:srgbClr val="555555"/>
        </a:accent6>
        <a:hlink>
          <a:srgbClr val="D95045"/>
        </a:hlink>
        <a:folHlink>
          <a:srgbClr val="DCA23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нтичность 7">
        <a:dk1>
          <a:srgbClr val="000000"/>
        </a:dk1>
        <a:lt1>
          <a:srgbClr val="88826C"/>
        </a:lt1>
        <a:dk2>
          <a:srgbClr val="EDD39F"/>
        </a:dk2>
        <a:lt2>
          <a:srgbClr val="6E6958"/>
        </a:lt2>
        <a:accent1>
          <a:srgbClr val="C9C6BB"/>
        </a:accent1>
        <a:accent2>
          <a:srgbClr val="ADA897"/>
        </a:accent2>
        <a:accent3>
          <a:srgbClr val="C3C1BA"/>
        </a:accent3>
        <a:accent4>
          <a:srgbClr val="000000"/>
        </a:accent4>
        <a:accent5>
          <a:srgbClr val="E1DFDA"/>
        </a:accent5>
        <a:accent6>
          <a:srgbClr val="9C9888"/>
        </a:accent6>
        <a:hlink>
          <a:srgbClr val="DEB54E"/>
        </a:hlink>
        <a:folHlink>
          <a:srgbClr val="A78B3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Designs\Античность.pot</Template>
  <TotalTime>1622</TotalTime>
  <Words>442</Words>
  <Application>Microsoft Office PowerPoint</Application>
  <PresentationFormat>On-screen Show (4:3)</PresentationFormat>
  <Paragraphs>78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Античность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Панина</dc:creator>
  <cp:lastModifiedBy>Windows User</cp:lastModifiedBy>
  <cp:revision>90</cp:revision>
  <dcterms:created xsi:type="dcterms:W3CDTF">2007-02-25T16:04:30Z</dcterms:created>
  <dcterms:modified xsi:type="dcterms:W3CDTF">2016-05-21T02:56:22Z</dcterms:modified>
</cp:coreProperties>
</file>