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2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4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4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8E9A-059E-4EDD-84A8-A71D4D988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3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2908-F7C6-48C0-977A-79926F201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3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6FEB-F188-4CCD-9CC6-2EEC12A66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7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B44C-F1E4-4FDB-872B-880AF5CA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605-6172-46C8-9BF8-7244F8FE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5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8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9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5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0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2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7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1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6FA21D-9ED9-4C3F-B69D-4F9C813DB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4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628650" y="152400"/>
            <a:ext cx="7886700" cy="1538289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Быт </a:t>
            </a: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древней </a:t>
            </a: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руси</a:t>
            </a:r>
            <a:b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10-13 </a:t>
            </a:r>
            <a:r>
              <a:rPr lang="ru-RU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века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315200" cy="4700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0" dirty="0" smtClean="0">
                <a:latin typeface="Arial" pitchFamily="34" charset="0"/>
              </a:rPr>
              <a:t>Внизу, на берегах Днепра, шумел веселый киевский торг, где продавались изделия и продукты не только со всей Руси, но и со всего света.</a:t>
            </a:r>
            <a:endParaRPr lang="ru-RU" sz="4000" dirty="0" smtClean="0">
              <a:latin typeface="Arial" pitchFamily="34" charset="0"/>
            </a:endParaRPr>
          </a:p>
        </p:txBody>
      </p:sp>
      <p:pic>
        <p:nvPicPr>
          <p:cNvPr id="12291" name="Picture 6" descr="img245923_2-1_A_Vasnetsov_Knizhnyie_lavochki_na_Spasskom_mostu_v_XVII_vek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077" y="1825625"/>
            <a:ext cx="6001845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8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27432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000" b="0" dirty="0" smtClean="0">
                <a:latin typeface="Arial" pitchFamily="34" charset="0"/>
              </a:rPr>
              <a:t>Быт населения различных районов Киевской Руси был различным. Крестьяне жили в небольших домах. На юге это были полуземлянки, у которых даже крыши были земляные. На севере по лесам строились срубные наземные постройки с деревянными полами. Печи везде были глинобитные или каменные, но топились по черному. Маленькие окошки закрывались деревянными ставнями, затягивались пузырём или кожей. Стекло использовалось лишь в церквях, у сеньоров и городских богачей. Вместо дымохода часто зияла дыра в потолке, и</a:t>
            </a:r>
            <a:br>
              <a:rPr lang="ru-RU" sz="2000" b="0" dirty="0" smtClean="0">
                <a:latin typeface="Arial" pitchFamily="34" charset="0"/>
              </a:rPr>
            </a:br>
            <a:r>
              <a:rPr lang="ru-RU" sz="2000" b="0" dirty="0" smtClean="0">
                <a:latin typeface="Arial" pitchFamily="34" charset="0"/>
              </a:rPr>
              <a:t> когда топили, дым заполнял помещение. В студёную пору нередко и семья крестьянина, и его скот жили рядом - в одной избушке.</a:t>
            </a:r>
          </a:p>
        </p:txBody>
      </p:sp>
      <p:pic>
        <p:nvPicPr>
          <p:cNvPr id="13315" name="Picture 17" descr="68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505200"/>
            <a:ext cx="4140200" cy="3105150"/>
          </a:xfrm>
          <a:noFill/>
        </p:spPr>
      </p:pic>
      <p:pic>
        <p:nvPicPr>
          <p:cNvPr id="13316" name="Picture 18" descr="hello_html_mffca49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3505200"/>
            <a:ext cx="3886200" cy="310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4958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latin typeface="Arial" pitchFamily="34" charset="0"/>
              </a:rPr>
              <a:t>Горожане имели иные жилища. В городах почти не встречались полуземлянки. Бывали и двухэтажные дома, состоящие из нескольких комнат. Усадьбы бояр, дружинников и священнослужителей намного превосходили жилища простолюдинов размерами и богатством; они включали целый комплекс строений: помещения для слуг, ремесленников, хозяйственные постройки. Княжеские хоромы представляли собой настоящие дворцы, некоторые из них строились из камня. </a:t>
            </a:r>
          </a:p>
        </p:txBody>
      </p:sp>
      <p:pic>
        <p:nvPicPr>
          <p:cNvPr id="14339" name="Picture 7" descr="img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93888"/>
            <a:ext cx="4572000" cy="326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Одевались разные слои общества по-разному.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Крестьяне и ремесленники — и мужчины, и женщины — носили рубахи из домотканого полотна. Мужчины кроме рубахи надевали штаны, а женщины юбки. Верхней одеждой и у мужчин, и у женщин была свитка. Носили также разные плащи. Зимой носили обыкновенные шубы.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Обувь у горожан, крестьян и знати также была разной. Крестьянские лапти не отличались от тех, которые носили в ХIХ веке, горожане чаще носили сапоги или поршни (туфли) </a:t>
            </a:r>
          </a:p>
        </p:txBody>
      </p:sp>
      <p:pic>
        <p:nvPicPr>
          <p:cNvPr id="15364" name="Picture 7" descr="Yenisei_Province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6551" y="1600200"/>
            <a:ext cx="3261897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0" descr="img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14400"/>
            <a:ext cx="3810000" cy="2857500"/>
          </a:xfrm>
          <a:noFill/>
        </p:spPr>
      </p:pic>
      <p:pic>
        <p:nvPicPr>
          <p:cNvPr id="16387" name="Picture 9" descr="large-43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967163"/>
            <a:ext cx="3810000" cy="2381250"/>
          </a:xfrm>
          <a:noFill/>
        </p:spPr>
      </p:pic>
      <p:pic>
        <p:nvPicPr>
          <p:cNvPr id="16386" name="Picture 8" descr="355812-rus84-1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267200" y="2198688"/>
            <a:ext cx="4419600" cy="3067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8229600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Arial" pitchFamily="34" charset="0"/>
              </a:rPr>
              <a:t>Одежда знати по форме походила на крестьянскую, но качество, конечно, было иным: плащи часто были из дорогих восточных материй, парчовые, вышивались золотом. Плащи застегивались на одном плече золотыми застежками; зимние шубы шились из дорогих мехов. Носили сапоги, часто украшенные инкрустацией. </a:t>
            </a:r>
          </a:p>
        </p:txBody>
      </p:sp>
      <p:pic>
        <p:nvPicPr>
          <p:cNvPr id="17411" name="Picture 9" descr="kostumy_rusi_12_13_ve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3048000"/>
            <a:ext cx="6248400" cy="3317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Украшения</a:t>
            </a:r>
          </a:p>
        </p:txBody>
      </p:sp>
      <p:sp>
        <p:nvSpPr>
          <p:cNvPr id="176140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200" i="1" dirty="0" smtClean="0">
                <a:latin typeface="Arial" pitchFamily="34" charset="0"/>
              </a:rPr>
              <a:t>Богатые женщины украшали себя золотыми и серебряными цепями, ожерельями из бисера, который очень любили на Руси, серьгами, украшениями из золота и серебра, отделанными эмалью, чернью. Но были украшения и попроще, подешевле, сделанные из недорогих камешков, простого металла — меди, бронзы. Их с удовольствием носили небогатые люди.</a:t>
            </a:r>
            <a:r>
              <a:rPr lang="ru-RU" sz="2200" dirty="0" smtClean="0">
                <a:latin typeface="Arial" pitchFamily="34" charset="0"/>
              </a:rPr>
              <a:t> </a:t>
            </a:r>
          </a:p>
        </p:txBody>
      </p:sp>
      <p:pic>
        <p:nvPicPr>
          <p:cNvPr id="18437" name="Picture 18" descr="antichnaya-rus_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1143000"/>
            <a:ext cx="2601913" cy="2798763"/>
          </a:xfrm>
          <a:noFill/>
        </p:spPr>
      </p:pic>
      <p:pic>
        <p:nvPicPr>
          <p:cNvPr id="18436" name="Picture 16" descr="kol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523908" y="3941763"/>
            <a:ext cx="2287184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kla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058125" y="277813"/>
            <a:ext cx="7027750" cy="5853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8686800" cy="3200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latin typeface="Arial" pitchFamily="34" charset="0"/>
              </a:rPr>
              <a:t>Своя жизнь, полная трудов, тревог, текла в русских селах и деревнях, в рубленых избах, в полуземлянках с печками-каменками в углу. Там люди настойчиво боролись за существование, распахивали новые земли, разводили скот, бортничали, охотились, оборонялись от </a:t>
            </a:r>
            <a:r>
              <a:rPr lang="ru-RU" sz="2000" i="1" dirty="0" smtClean="0">
                <a:latin typeface="Arial" pitchFamily="34" charset="0"/>
              </a:rPr>
              <a:t>«лихих»</a:t>
            </a:r>
            <a:r>
              <a:rPr lang="ru-RU" sz="2000" dirty="0" smtClean="0">
                <a:latin typeface="Arial" pitchFamily="34" charset="0"/>
              </a:rPr>
              <a:t> людей, а на юге — от кочевников, вновь и вновь отстраивали спаленные после вражеских набегов деревянные жилища. Причем нередко пахари выходили в поле вооруженные рогатинами, дубинами, луком и стрелами, чтобы отбиться от половецкого дозора. Долгими зимними вечерами при свете лучин женщины пряли пряжу, мужчины пили хмельные напитки, мед, вспоминали минувшие дни, слагали и пели песни, слушали сказителей и сказительниц былин </a:t>
            </a:r>
          </a:p>
        </p:txBody>
      </p:sp>
      <p:pic>
        <p:nvPicPr>
          <p:cNvPr id="20483" name="Picture 6" descr="uzory-v-vord-16007-la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4495800"/>
            <a:ext cx="4724400" cy="2066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03387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0" dirty="0" smtClean="0">
                <a:latin typeface="Arial" pitchFamily="34" charset="0"/>
              </a:rPr>
              <a:t>По степени большего или меньшего уважения к труду и по уменью оценивать труд, соответственно его истинной ценности — можно узнать степень</a:t>
            </a:r>
            <a:br>
              <a:rPr lang="ru-RU" sz="2200" b="0" dirty="0" smtClean="0">
                <a:latin typeface="Arial" pitchFamily="34" charset="0"/>
              </a:rPr>
            </a:br>
            <a:r>
              <a:rPr lang="ru-RU" sz="2200" b="0" dirty="0" smtClean="0">
                <a:latin typeface="Arial" pitchFamily="34" charset="0"/>
              </a:rPr>
              <a:t>цивилизации народа. Н. А. Добролюбов</a:t>
            </a:r>
            <a:r>
              <a:rPr lang="ru-RU" sz="4000" dirty="0" smtClean="0">
                <a:latin typeface="Arial" pitchFamily="34" charset="0"/>
              </a:rPr>
              <a:t> </a:t>
            </a:r>
          </a:p>
        </p:txBody>
      </p:sp>
      <p:pic>
        <p:nvPicPr>
          <p:cNvPr id="4099" name="Picture 17" descr="1358670548_makovskiy-krestyanskiy-obed-vo-vremya-zhatvy-frag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31" y="1981200"/>
            <a:ext cx="7264337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6" name="Rectangle 2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Arial" pitchFamily="34" charset="0"/>
              </a:rPr>
              <a:t>Быт - повседневная жизнь.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" pitchFamily="34" charset="0"/>
              </a:rPr>
              <a:t>Нравы – обычаи, уклад общественной жизни.</a:t>
            </a:r>
          </a:p>
        </p:txBody>
      </p:sp>
      <p:pic>
        <p:nvPicPr>
          <p:cNvPr id="5123" name="Picture 24" descr="slav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27505"/>
            <a:ext cx="4038600" cy="447611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Arial" pitchFamily="34" charset="0"/>
              </a:rPr>
              <a:t> Культура народа неразрывно связана с его бытом, повседневной жизнью, а быт народа, определяемый уровнем развития хозяйства страны, тесно связан с культурными процессами.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Arial" pitchFamily="34" charset="0"/>
              </a:rPr>
              <a:t>Люди жили как в больших для своего времени городах, насчитывавших десятки тысяч человек, так и в селах в несколько десятков дворов, и деревнях, в которых группировалось по два-три двора.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Arial" pitchFamily="34" charset="0"/>
              </a:rPr>
              <a:t>Самым большим городом считался Киев. По своим масштабам, множеству каменных зданий — храмов, дворцов — он соперничал с другими тогдашними европейскими столицами.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0006-003-pervyj-krem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762000" y="570706"/>
            <a:ext cx="7620000" cy="5267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pitchFamily="34" charset="0"/>
              </a:rPr>
              <a:t>Софийский Собор</a:t>
            </a:r>
          </a:p>
        </p:txBody>
      </p:sp>
      <p:pic>
        <p:nvPicPr>
          <p:cNvPr id="8195" name="Picture 13" descr="1100357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199" y="1825625"/>
            <a:ext cx="7053602" cy="435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pitchFamily="34" charset="0"/>
              </a:rPr>
              <a:t>Золотые ворота</a:t>
            </a:r>
          </a:p>
        </p:txBody>
      </p:sp>
      <p:pic>
        <p:nvPicPr>
          <p:cNvPr id="9219" name="Picture 9" descr="910-f7389d97e0e78613b24f9faf80df1a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721886"/>
            <a:ext cx="3886200" cy="2558815"/>
          </a:xfrm>
          <a:noFill/>
        </p:spPr>
      </p:pic>
      <p:pic>
        <p:nvPicPr>
          <p:cNvPr id="9220" name="Picture 10" descr="zolotie-voro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780817"/>
            <a:ext cx="3886200" cy="244095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3434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latin typeface="Arial" pitchFamily="34" charset="0"/>
              </a:rPr>
              <a:t>Во дворцах, богатых боярских хоромах шла сложная жизнь — здесь располагались дружинники, слуги, толпилась челядь. Отсюда шло управление княжествами, городами, селами, здесь судили и рядили, сюда свозились дани и подати. В сенях, просторных гридницах нередко происходили пиры. Женщины сидели за столом наравне с мужчинами.  Также, женщины  принимали активное участие в управлении, хозяйстве, других делах. </a:t>
            </a:r>
          </a:p>
        </p:txBody>
      </p:sp>
      <p:pic>
        <p:nvPicPr>
          <p:cNvPr id="10243" name="Picture 7" descr="1435207_orig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2073275"/>
            <a:ext cx="4572000" cy="273208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0" dirty="0" smtClean="0">
                <a:latin typeface="Arial" pitchFamily="34" charset="0"/>
              </a:rPr>
              <a:t>Любимыми забавами богатых людей были соколиная, псовая охота. Для простого люда устраивались скачки, турниры, различные игрища.</a:t>
            </a:r>
            <a:r>
              <a:rPr lang="ru-RU" sz="4000" dirty="0" smtClean="0">
                <a:latin typeface="Arial" pitchFamily="34" charset="0"/>
              </a:rPr>
              <a:t> </a:t>
            </a:r>
          </a:p>
        </p:txBody>
      </p:sp>
      <p:pic>
        <p:nvPicPr>
          <p:cNvPr id="11267" name="Picture 7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603500"/>
            <a:ext cx="4495800" cy="2565400"/>
          </a:xfrm>
          <a:noFill/>
        </p:spPr>
      </p:pic>
      <p:pic>
        <p:nvPicPr>
          <p:cNvPr id="11268" name="Picture 8" descr="1291655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3886200"/>
            <a:ext cx="3886200" cy="264178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554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Быт древней руси 10-13 века</vt:lpstr>
      <vt:lpstr>По степени большего или меньшего уважения к труду и по уменью оценивать труд, соответственно его истинной ценности — можно узнать степень цивилизации народа. Н. А. Добролюбов </vt:lpstr>
      <vt:lpstr>PowerPoint Presentation</vt:lpstr>
      <vt:lpstr>PowerPoint Presentation</vt:lpstr>
      <vt:lpstr>PowerPoint Presentation</vt:lpstr>
      <vt:lpstr>Софийский Собор</vt:lpstr>
      <vt:lpstr>Золотые ворота</vt:lpstr>
      <vt:lpstr>PowerPoint Presentation</vt:lpstr>
      <vt:lpstr>Любимыми забавами богатых людей были соколиная, псовая охота. Для простого люда устраивались скачки, турниры, различные игрища. </vt:lpstr>
      <vt:lpstr>Внизу, на берегах Днепра, шумел веселый киевский торг, где продавались изделия и продукты не только со всей Руси, но и со всего света.</vt:lpstr>
      <vt:lpstr>Быт населения различных районов Киевской Руси был различным. Крестьяне жили в небольших домах. На юге это были полуземлянки, у которых даже крыши были земляные. На севере по лесам строились срубные наземные постройки с деревянными полами. Печи везде были глинобитные или каменные, но топились по черному. Маленькие окошки закрывались деревянными ставнями, затягивались пузырём или кожей. Стекло использовалось лишь в церквях, у сеньоров и городских богачей. Вместо дымохода часто зияла дыра в потолке, и  когда топили, дым заполнял помещение. В студёную пору нередко и семья крестьянина, и его скот жили рядом - в одной избушке.</vt:lpstr>
      <vt:lpstr>PowerPoint Presentation</vt:lpstr>
      <vt:lpstr>Одевались разные слои общества по-разному.</vt:lpstr>
      <vt:lpstr>PowerPoint Presentation</vt:lpstr>
      <vt:lpstr>PowerPoint Presentation</vt:lpstr>
      <vt:lpstr>Украшения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Анна</dc:creator>
  <cp:lastModifiedBy>pptforschool.ru</cp:lastModifiedBy>
  <cp:revision>8</cp:revision>
  <cp:lastPrinted>1601-01-01T00:00:00Z</cp:lastPrinted>
  <dcterms:created xsi:type="dcterms:W3CDTF">2015-10-22T17:28:00Z</dcterms:created>
  <dcterms:modified xsi:type="dcterms:W3CDTF">2018-03-27T11:57:27Z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