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75" r:id="rId23"/>
    <p:sldId id="277" r:id="rId24"/>
    <p:sldId id="27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9156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34267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73519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7165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27482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18325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91073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47635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76769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55273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9511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38581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27D28F8-B741-45BE-B202-8AAB3ADE2BA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смотреть обои тень, линии, сетка, поверхность, насыщенны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94989" y="4095665"/>
            <a:ext cx="5904656" cy="2304256"/>
          </a:xfrm>
          <a:prstGeom prst="rect">
            <a:avLst/>
          </a:prstGeom>
          <a:noFill/>
          <a:ln w="10000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cap="none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МИХАИЛ </a:t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АЛЕКСАНДРОВИЧ</a:t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ШОЛОХОВ</a:t>
            </a:r>
            <a:endParaRPr lang="ru-RU" sz="3200" cap="none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Picture 2" descr="Картинки по запросу шолохов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9" y="662923"/>
            <a:ext cx="3848833" cy="4797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0694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ownloads\467px-Семья_Шолоховы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" contrast="19000"/>
          </a:blip>
          <a:srcRect/>
          <a:stretch>
            <a:fillRect/>
          </a:stretch>
        </p:blipFill>
        <p:spPr bwMode="auto">
          <a:xfrm>
            <a:off x="611560" y="548680"/>
            <a:ext cx="3677158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4038600" cy="44958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В 1924 году обвенчался с Марией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Громославской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, дочерью бывшего станичного атамана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В браке у них родились дети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:</a:t>
            </a:r>
            <a:endParaRPr lang="ru-RU" sz="2400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1926  – дочь Светлана;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1930 – сын Александр;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1935 – сын Михаил;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1938 – дочь Мария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038600" cy="44958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годы войны М.А.Шолохов был военным корреспондентом от газеты «Правда», в конце войны стал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полковником;</a:t>
            </a:r>
            <a:endParaRPr lang="ru-RU" b="1" dirty="0" smtClean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1942 году в «Правде» опубликован рассказ «Наука ненависти»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Картинки по запросу шолохов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644752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ownloads\10lu4fe8i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924" y="1700808"/>
            <a:ext cx="2103120" cy="3255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Марина\Downloads\Mihail_Sholohov__Podnyataya_tselina._Kniga_vtor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223" y="404664"/>
            <a:ext cx="2009729" cy="3172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Марина\Downloads\Mihail_Sholohov__Sudba_chelov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63239"/>
            <a:ext cx="2034395" cy="3172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Марина\Downloads\sholohov-mihail-tihiy-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364296"/>
            <a:ext cx="1849089" cy="2849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504" y="5473005"/>
            <a:ext cx="265951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1928-1940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«ТИХИЙ ДОН»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222" y="3789851"/>
            <a:ext cx="21537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1932-1959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4344" y="3794070"/>
            <a:ext cx="11702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1956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1807" y="5165228"/>
            <a:ext cx="396523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1942-1969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«ОНИ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СРАЖАЛИСЬ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 РОДИНУ»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В 1958 году (в седьмой раз!) на Нобелевскую премию был выдвинут Борис ПАСТЕРНАК, которого вынудили отказаться от премии;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В числе соискателей премии был и Михаил ШОЛОХОВ;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В 1964 году французский писатель Жан-Поль САРТР отказался от Нобелевской премии, возмущенный тем, что «премия не была присуждена Шолохову и что единственным советским произведением, получившим премию, была книга, изданная за границей и запрещенная в родной стране» (роман Б.Пастернака «Доктор Живаго»)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ownloads\sholoh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393694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43400" cy="506916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1965 году  на вручении Нобелевской премии по литературе М.А.Шолохов не поклонился королю Густаву Адольфу Шестому: «Мы, казаки, ни перед кем не кланяемся. Вот перед народом – пожалуйста, а перед королем не буду и всё…»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ownload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789940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038600" cy="44958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1966 году выступил в поддержку ареста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писателей-дессидентов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Синявского и Даниэля;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1973 году подписал письмо советских писателей против Солженицына и Сахарова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арина\Downloads\inde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 contrast="20000"/>
          </a:blip>
          <a:srcRect/>
          <a:stretch>
            <a:fillRect/>
          </a:stretch>
        </p:blipFill>
        <p:spPr bwMode="auto">
          <a:xfrm>
            <a:off x="323528" y="1268760"/>
            <a:ext cx="396044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038600" cy="44958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Сталинскую премию передал в Фонд обороны (1941 г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.);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Ленинскую премию передал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Каргинскому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сельсовету на строительство школы (1960 г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.);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Нобелевскую премию передал на постройку школы в станице Вёшенской (1965 г.)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038600" cy="44958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До конца жизни жил в Вешенской, с 1960-х фактически отошел от литературы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Увлекся охотой и рыбной ловлей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72752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61048"/>
            <a:ext cx="3168352" cy="254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75630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Умер </a:t>
            </a:r>
            <a:r>
              <a:rPr lang="ru-RU" sz="3200" b="1" dirty="0" smtClean="0"/>
              <a:t>писатель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21 февраля 1984 года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похоронен на родине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72608" cy="3886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068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592" y="260648"/>
            <a:ext cx="8686800" cy="8382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БЛАГОДАРНЫЕ ЗЕМЛЯКИ-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 –ЛЮБИМОМУ ПИСАТЕЛЮ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3314" name="Picture 2" descr="C:\Users\Марина\Downloads\0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960440" cy="3345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Марина\Downloads\by ponoma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810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27984" y="5634023"/>
            <a:ext cx="45480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ГРИГОРИЙ и АКСИНЬЯ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691680" y="188640"/>
            <a:ext cx="547260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ЖИЗНЬ. ТВОРЧЕСТВО. </a:t>
            </a:r>
            <a:endParaRPr lang="ru-RU" sz="3600" b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Picture 6" descr="Картинки по запросу шолохов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57" y="1700808"/>
            <a:ext cx="4020053" cy="4685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7981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ownloads\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9000" contrast="14000"/>
          </a:blip>
          <a:srcRect/>
          <a:stretch>
            <a:fillRect/>
          </a:stretch>
        </p:blipFill>
        <p:spPr bwMode="auto">
          <a:xfrm>
            <a:off x="1763688" y="692696"/>
            <a:ext cx="5856651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3768" y="5282044"/>
            <a:ext cx="556024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КАЗАКАМ ТИХОГО ДОНА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ownloads\940685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" contrast="19000"/>
          </a:blip>
          <a:srcRect/>
          <a:stretch>
            <a:fillRect/>
          </a:stretch>
        </p:blipFill>
        <p:spPr bwMode="auto">
          <a:xfrm>
            <a:off x="1475656" y="476672"/>
            <a:ext cx="6628471" cy="459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99792" y="5589240"/>
            <a:ext cx="42178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КУРГАН ШОЛОХОВА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Марина\Downloads\800px-Michail_Sholokhov.jpg"/>
          <p:cNvPicPr>
            <a:picLocks noChangeAspect="1" noChangeArrowheads="1"/>
          </p:cNvPicPr>
          <p:nvPr/>
        </p:nvPicPr>
        <p:blipFill>
          <a:blip r:embed="rId2" cstate="print">
            <a:lum bright="2000" contrast="17000"/>
          </a:blip>
          <a:srcRect/>
          <a:stretch>
            <a:fillRect/>
          </a:stretch>
        </p:blipFill>
        <p:spPr bwMode="auto">
          <a:xfrm>
            <a:off x="899592" y="908720"/>
            <a:ext cx="7353194" cy="518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Марина\Downloads\5110-0062-rever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492602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C:\Users\Марина\Downloads\Panitnik_Maximy_Gorkomy_in_Luhan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5000" contrast="12000"/>
          </a:blip>
          <a:srcRect/>
          <a:stretch>
            <a:fillRect/>
          </a:stretch>
        </p:blipFill>
        <p:spPr bwMode="auto">
          <a:xfrm>
            <a:off x="899592" y="1556792"/>
            <a:ext cx="3024336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Марина\Downloads\veshki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9"/>
            <a:ext cx="36004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Users\Марина\Downloads\PICT0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81" y="966911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C:\Users\Марина\Downloads\каз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6757"/>
            <a:ext cx="3536429" cy="2470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81" y="4077072"/>
            <a:ext cx="3776350" cy="247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Марина\Downloads\365px-Plaque_Sholokhov_Sivcev_Vrazhek_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5000" contrast="30000"/>
          </a:blip>
          <a:stretch>
            <a:fillRect/>
          </a:stretch>
        </p:blipFill>
        <p:spPr bwMode="auto">
          <a:xfrm>
            <a:off x="523882" y="584200"/>
            <a:ext cx="3472054" cy="5509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836712"/>
            <a:ext cx="4343400" cy="47244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   «ЗА ХУДОЖЕСТВЕННУЮ СИЛУ И ЦЕЛЬНОСТЬ ЭПОСА О ДОНСКОМ КАЗАЧЕСТВЕ В ПЕРЕЛОМНОЕ ДЛЯ РОССИИ ВРЕМЯ»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343400" cy="47244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   Михаил Александрович ШОЛОХОВ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 родился 11 мая 1905 года на хуторе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Кружилин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Донецкого района Области Войска Донского – ныне Шолоховский район Ростовской области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C:\Users\Марина\Downloads\veshenskaya.jpg"/>
          <p:cNvPicPr>
            <a:picLocks noChangeAspect="1" noChangeArrowheads="1"/>
          </p:cNvPicPr>
          <p:nvPr/>
        </p:nvPicPr>
        <p:blipFill>
          <a:blip r:embed="rId2" cstate="print">
            <a:lum bright="-16000" contrast="18000"/>
          </a:blip>
          <a:srcRect/>
          <a:stretch>
            <a:fillRect/>
          </a:stretch>
        </p:blipFill>
        <p:spPr bwMode="auto">
          <a:xfrm>
            <a:off x="641985" y="332656"/>
            <a:ext cx="3600400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3908" y="3877597"/>
            <a:ext cx="3813865" cy="83099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СТАНИЦА ВЁШЕНСКАЯ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</a:rPr>
              <a:t>ачало 20 века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Марина\Downloads\1.jpg"/>
          <p:cNvPicPr>
            <a:picLocks noChangeAspect="1" noChangeArrowheads="1"/>
          </p:cNvPicPr>
          <p:nvPr/>
        </p:nvPicPr>
        <p:blipFill>
          <a:blip r:embed="rId2" cstate="print">
            <a:lum bright="-8000" contrast="24000"/>
          </a:blip>
          <a:srcRect/>
          <a:stretch>
            <a:fillRect/>
          </a:stretch>
        </p:blipFill>
        <p:spPr bwMode="auto">
          <a:xfrm>
            <a:off x="4425286" y="476672"/>
            <a:ext cx="4392488" cy="2813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ownloads\162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95535" y="2060848"/>
            <a:ext cx="3745025" cy="3425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76064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Отец – Александр Михайлович ШОЛОХОВ – разночинец, выходец из Рязанской губернии, был скупщиком скота, служил приказчиком, управляющим;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Мать – Анастасия Даниловна ЧЕРНИКОВА –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полуказачка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полукрестьянка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, дочь крепостного, пришедшего на Дон с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Черниговщины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Была насильно выдана замуж помещицей Поповой за сына казачьего атамана Кузнецова. Впоследствии покинула супруга и ушла к Шолохову;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Их сын Михаил при рождении был записан на фамилию Кузнецов, только после смерти официального мужа в 1912 году родители смогли обвенчаться и Михаил получил фамилию Шолохов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на\Downloads\fi532.jpg"/>
          <p:cNvPicPr>
            <a:picLocks noChangeAspect="1" noChangeArrowheads="1"/>
          </p:cNvPicPr>
          <p:nvPr/>
        </p:nvPicPr>
        <p:blipFill>
          <a:blip r:embed="rId2" cstate="print">
            <a:lum bright="-4000" contrast="4000"/>
          </a:blip>
          <a:srcRect/>
          <a:stretch>
            <a:fillRect/>
          </a:stretch>
        </p:blipFill>
        <p:spPr bwMode="auto">
          <a:xfrm>
            <a:off x="1043608" y="692696"/>
            <a:ext cx="6192688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7664" y="4920704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Отчий дом писателя.</a:t>
            </a:r>
            <a:endParaRPr lang="ru-RU" sz="36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899174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Домашнее обучение на хуторе </a:t>
            </a:r>
            <a:r>
              <a:rPr lang="ru-RU" sz="2800" b="1" dirty="0" err="1" smtClean="0">
                <a:solidFill>
                  <a:schemeClr val="tx1"/>
                </a:solidFill>
                <a:effectLst/>
              </a:rPr>
              <a:t>Каргинском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, где отец служил управляющим;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В 1914 году - учеба  в Москве в подготовительном классе мужской гимназии;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С 1915 по 1918 год – гимназия города Богучара Воронежской губернии, окончил 4 класса, перед приходом в город немецких войск бросил учебу;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effectLst/>
              </a:rPr>
              <a:t>В 1921 году окончил налоговые курсы и служил продовольственным инспектором, затем участвовал в продразверстке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6632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Образование</a:t>
            </a:r>
            <a:endParaRPr lang="ru-RU" sz="2800" b="1" u="sng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ownloads\00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548680"/>
            <a:ext cx="3535827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343400" cy="4997152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31 августа 1922 года станичный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налогоинспектор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М.Шолохов был арестован и приговорен к расстрелу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Шибко я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комиссарил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, был судим ревтрибуналом за превышение власти… Два дня ждал смерти… А потом пришли и выпустили…»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ownloads\Mihail_Sholohov__Rasska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4000" contrast="18000"/>
          </a:blip>
          <a:srcRect/>
          <a:stretch>
            <a:fillRect/>
          </a:stretch>
        </p:blipFill>
        <p:spPr bwMode="auto">
          <a:xfrm>
            <a:off x="827584" y="1484784"/>
            <a:ext cx="2852846" cy="37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8600" cy="4495800"/>
          </a:xfr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Работал грузчиком, разнорабочим, каменщиком;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Занимался самообразованием;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Участвовал в литературной группе «Молодая гвардия»;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В 1924 году </a:t>
            </a:r>
            <a:r>
              <a:rPr lang="ru-RU" b="1" smtClean="0">
                <a:solidFill>
                  <a:schemeClr val="tx1"/>
                </a:solidFill>
                <a:effectLst/>
              </a:rPr>
              <a:t>опубликовал первый рассказ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«Родинка»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ний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красний</Template>
  <TotalTime>427</TotalTime>
  <Words>579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красний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БЛАГОДАРНЫЕ ЗЕМЛЯКИ-  –ЛЮБИМОМУ ПИСАТЕЛЮ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АЛЕКСАНДРОВИЧ ШОЛОХОВ</dc:title>
  <dc:creator>Марина</dc:creator>
  <cp:lastModifiedBy>user</cp:lastModifiedBy>
  <cp:revision>43</cp:revision>
  <dcterms:created xsi:type="dcterms:W3CDTF">2014-02-09T14:34:43Z</dcterms:created>
  <dcterms:modified xsi:type="dcterms:W3CDTF">2018-03-21T17:11:34Z</dcterms:modified>
</cp:coreProperties>
</file>