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4" r:id="rId12"/>
    <p:sldId id="265" r:id="rId13"/>
    <p:sldId id="269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ABB6-48BB-47D5-A0F1-AEC69DC786DC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8A9-9E5A-4194-9822-58203DABB0C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ABB6-48BB-47D5-A0F1-AEC69DC786DC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8A9-9E5A-4194-9822-58203DABB0C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ABB6-48BB-47D5-A0F1-AEC69DC786DC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8A9-9E5A-4194-9822-58203DABB0C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ABB6-48BB-47D5-A0F1-AEC69DC786DC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8A9-9E5A-4194-9822-58203DABB0C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ABB6-48BB-47D5-A0F1-AEC69DC786DC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8A9-9E5A-4194-9822-58203DABB0C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ABB6-48BB-47D5-A0F1-AEC69DC786DC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8A9-9E5A-4194-9822-58203DABB0C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ABB6-48BB-47D5-A0F1-AEC69DC786DC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8A9-9E5A-4194-9822-58203DABB0C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ABB6-48BB-47D5-A0F1-AEC69DC786DC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8A9-9E5A-4194-9822-58203DABB0C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ABB6-48BB-47D5-A0F1-AEC69DC786DC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8A9-9E5A-4194-9822-58203DABB0C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ABB6-48BB-47D5-A0F1-AEC69DC786DC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8A9-9E5A-4194-9822-58203DABB0C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ABB6-48BB-47D5-A0F1-AEC69DC786DC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8A9-9E5A-4194-9822-58203DABB0C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EABB6-48BB-47D5-A0F1-AEC69DC786DC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288A9-9E5A-4194-9822-58203DABB0C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419" y="204181"/>
            <a:ext cx="8229600" cy="2083517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Природные зоны Русской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равнины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276860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8 </a:t>
            </a:r>
            <a:r>
              <a:rPr lang="ru-RU" dirty="0" smtClean="0"/>
              <a:t>класс 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76872"/>
            <a:ext cx="5403047" cy="40585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799" y="1214422"/>
            <a:ext cx="45719" cy="2032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r>
              <a:rPr lang="ru-RU" dirty="0"/>
              <a:t>На Среднерусской возвышенности и в Мещере климат более континентальный: зимы холоднее и продолжительнее, а лето более теплое и сухое. К югу становится более тепло, количество осадков почти равно испаряемости и поэтому коэффициент увлажнения приближается к единице, хвойные деревья становятся редкими и уступают место широколиственным.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Лесостепная зона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58214" y="6000768"/>
            <a:ext cx="328586" cy="125395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122" name="Picture 2" descr="Лесостеп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142984"/>
            <a:ext cx="7000924" cy="54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1357298"/>
            <a:ext cx="100042" cy="603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/>
              <a:t>Лесостепная зона</a:t>
            </a:r>
            <a:r>
              <a:rPr lang="ru-RU" sz="3400" dirty="0"/>
              <a:t> - умеренно влажная и умеренно теплая. Ее южная граница проходит примерно от Кишинева к Днепропетровску, южнее Харькова - Саратова к долине Самары. Южнее этой линии среди степей существуют "острова" лесных массивов. Лесостепь простирается с юго-запада на северо-восток. Это определило ее биоклиматические особенности: в западной части она относится к полувлажному, а восточной - к полузасушливому климату с обедненным растительным покровом. Зима здесь умеренно холодная, снежная. Лето может быть очень теплое и даже жаркое, максимальная температура доходит до + 40°, осадков выпадает мало, развиваются засухи и суховеи. </a:t>
            </a:r>
          </a:p>
          <a:p>
            <a:r>
              <a:rPr lang="ru-RU" sz="3400" dirty="0"/>
              <a:t>В </a:t>
            </a:r>
            <a:r>
              <a:rPr lang="ru-RU" sz="3400" dirty="0" err="1"/>
              <a:t>лесостепье</a:t>
            </a:r>
            <a:r>
              <a:rPr lang="ru-RU" sz="3400" dirty="0"/>
              <a:t> проходит важная биоклиматическая нулевая полоса соотношения осадков и испаряемости: к северу от нее осадков на 100-200 мм больше испаряемости, а к югу - на 100-200 мм меньше испаряемости.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Степная зона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8686799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6146" name="Picture 2" descr="Степ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301711"/>
            <a:ext cx="7143800" cy="555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799" y="1357298"/>
            <a:ext cx="45719" cy="603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Степная зона </a:t>
            </a:r>
            <a:r>
              <a:rPr lang="ru-RU" dirty="0"/>
              <a:t>- недостаточно влажная и очень теплая - простирается от </a:t>
            </a:r>
            <a:r>
              <a:rPr lang="ru-RU" dirty="0" err="1"/>
              <a:t>лесостепья</a:t>
            </a:r>
            <a:r>
              <a:rPr lang="ru-RU" dirty="0"/>
              <a:t> до Черноморско-Азовского побережья и далее уходит в предгорья Крыма и Кавказа. Ее северная граница на западе спускается далеко на юг, а на востоке резко поднимается к </a:t>
            </a:r>
            <a:r>
              <a:rPr lang="ru-RU" dirty="0" smtClean="0"/>
              <a:t>северу.</a:t>
            </a:r>
          </a:p>
          <a:p>
            <a:r>
              <a:rPr lang="ru-RU" dirty="0"/>
              <a:t>В степи много тепла летом: средняя температура июля всюду 21-23 °С. Зимой наблюдаются большие различия в типах погод и температуре на западе и востоке. Восточные, заволжские, степи зимой холодные, так как здесь господствует антициклональная погода. Влаги в степях недостаточно, но при высокой температуре воздуха испаряемость превышает количество, что приводит к недостаточному увлажнению. Кроме того, часты суховеи. Северные степи менее теплые, но более влажные, чем южные.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Полупустынная</a:t>
            </a:r>
            <a:r>
              <a:rPr lang="ru-RU" dirty="0"/>
              <a:t> и </a:t>
            </a:r>
            <a:r>
              <a:rPr lang="ru-RU" b="1" dirty="0"/>
              <a:t>пустынная зоны </a:t>
            </a:r>
            <a:r>
              <a:rPr lang="ru-RU" dirty="0"/>
              <a:t>Русской равнины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41080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7170" name="Picture 2" descr="Заповедник Черные земл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571612"/>
            <a:ext cx="6429388" cy="500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8686800" y="1417637"/>
            <a:ext cx="17148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Участки суши этой территории умеренно </a:t>
            </a:r>
            <a:r>
              <a:rPr lang="ru-RU" dirty="0"/>
              <a:t>сухие и очень теплые. Континентальная </a:t>
            </a:r>
            <a:r>
              <a:rPr lang="ru-RU" dirty="0" smtClean="0"/>
              <a:t>Восточно-европейская </a:t>
            </a:r>
            <a:r>
              <a:rPr lang="ru-RU" dirty="0"/>
              <a:t>климатическая область - самая западная пустынная. Зимы прохладные - преобладают отрицательные температуры: средняя температура января на юго-западе - 7 С, а на северо-востоке - 15 С, продолжительность залегания снежного покрова соответственно 60 и 120 дней и за это время сумма отрицательных температур составляет около 300 С на </a:t>
            </a:r>
            <a:r>
              <a:rPr lang="ru-RU" dirty="0" err="1"/>
              <a:t>югозападе</a:t>
            </a:r>
            <a:r>
              <a:rPr lang="ru-RU" dirty="0"/>
              <a:t> и 1400 С - на северо-востоке европейской полупустыни. При таком запасе зимнего холода почва промерзает в полупустыне и пустыне на глубину 80 см (примерно на такую же величину, как в средней тайге).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00042"/>
            <a:ext cx="7772400" cy="1470025"/>
          </a:xfrm>
        </p:spPr>
        <p:txBody>
          <a:bodyPr/>
          <a:lstStyle/>
          <a:p>
            <a:r>
              <a:rPr lang="ru-RU" b="1" dirty="0"/>
              <a:t>Т</a:t>
            </a:r>
            <a:r>
              <a:rPr lang="ru-RU" b="1" dirty="0" smtClean="0"/>
              <a:t>ундра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b="1" dirty="0" smtClean="0"/>
              <a:t>лесотундра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29264"/>
            <a:ext cx="57128" cy="20953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Тунд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571612"/>
            <a:ext cx="6357982" cy="4945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45719" cy="603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ru-RU" sz="3330" dirty="0"/>
              <a:t>Зоны </a:t>
            </a:r>
            <a:r>
              <a:rPr lang="ru-RU" sz="3330" b="1" dirty="0"/>
              <a:t>тундры</a:t>
            </a:r>
            <a:r>
              <a:rPr lang="ru-RU" sz="3330" dirty="0"/>
              <a:t> и </a:t>
            </a:r>
            <a:r>
              <a:rPr lang="ru-RU" sz="3330" b="1" dirty="0"/>
              <a:t>лесотундры</a:t>
            </a:r>
            <a:r>
              <a:rPr lang="ru-RU" sz="3330" dirty="0"/>
              <a:t> - влажные, умеренно холодные - занимают побережье Баренцева моря, располагаются в поясе субарктического климата. Тундра покрывает полуостров Канин на юг, вплоть до 67° с. </a:t>
            </a:r>
            <a:r>
              <a:rPr lang="ru-RU" sz="3330" dirty="0" err="1"/>
              <a:t>ш</a:t>
            </a:r>
            <a:r>
              <a:rPr lang="ru-RU" sz="3330" dirty="0"/>
              <a:t>., далее к Нарьян-Мару и Полярному Уралу.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Лесотундра </a:t>
            </a:r>
            <a:r>
              <a:rPr lang="ru-RU" dirty="0"/>
              <a:t>(до 30-40 км).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41080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2050" name="Picture 2" descr="Лесотунд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285860"/>
            <a:ext cx="6858048" cy="533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641080" y="1417637"/>
            <a:ext cx="45719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Европейские тундра и лесотундра самые теплые и влажные в России, поскольку они испытывают влияние Атлантического океана, теплой, незамерзающей части Баренцева моря, отрога Исландского минимума зимой и часто проходящих циклонов. Это отражено на распределении зимних температур (температура января у полуострова Канин -10 °С, а у Югорского -20°С), годового количества осадков (на западе тундры 600 мм, а на востоке-600-500 мм), продолжительности ледостава (6-7 месяцев), наиболее высоких температур многолетней мерзлоты (от 0° до -3°), которая образовалась позже в уже накопившихся морских, ледниковых, водно-ледниковых, дельтовых, речных и озерных отложениях.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Лесная зона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8143900" y="5643579"/>
            <a:ext cx="71438" cy="71438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pic>
        <p:nvPicPr>
          <p:cNvPr id="3074" name="Picture 2" descr="Тайг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285860"/>
            <a:ext cx="707236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1357298"/>
            <a:ext cx="100042" cy="603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К югу от лесотундры полосой в 1000-1200 км простирается </a:t>
            </a:r>
            <a:r>
              <a:rPr lang="ru-RU" b="1" dirty="0"/>
              <a:t>лесная зона</a:t>
            </a:r>
            <a:r>
              <a:rPr lang="ru-RU" dirty="0"/>
              <a:t>. Она избыточно, а местами умеренно влажная. Её южная граница проходит примерно севернее Львова на Житомир - Киев - Калугу - Рязань - Казань - Саратов. Зону лесов Восточно-Европейской равнины делят на две </a:t>
            </a:r>
            <a:r>
              <a:rPr lang="ru-RU" dirty="0" err="1"/>
              <a:t>подзоны</a:t>
            </a:r>
            <a:r>
              <a:rPr lang="ru-RU" dirty="0"/>
              <a:t>: </a:t>
            </a:r>
            <a:r>
              <a:rPr lang="ru-RU" i="1" dirty="0"/>
              <a:t>тайги</a:t>
            </a:r>
            <a:r>
              <a:rPr lang="ru-RU" dirty="0"/>
              <a:t> и </a:t>
            </a:r>
            <a:r>
              <a:rPr lang="ru-RU" i="1" dirty="0"/>
              <a:t>смешанных лесов</a:t>
            </a:r>
            <a:r>
              <a:rPr lang="ru-RU" dirty="0"/>
              <a:t>. Границу между ними проводят по линии Петербург - Новгород - Ярославль - Нижний Новгород-Казань. На юго-западе тайга смыкается с </a:t>
            </a:r>
            <a:r>
              <a:rPr lang="ru-RU" dirty="0" err="1"/>
              <a:t>подзоной</a:t>
            </a:r>
            <a:r>
              <a:rPr lang="ru-RU" dirty="0"/>
              <a:t> смешанных лесов, а на юго-востоке -с зоной лесостепи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смешанные </a:t>
            </a:r>
            <a:r>
              <a:rPr lang="ru-RU" b="1" dirty="0"/>
              <a:t>и </a:t>
            </a:r>
            <a:r>
              <a:rPr lang="ru-RU" b="1" dirty="0" smtClean="0"/>
              <a:t>широколиственные леса</a:t>
            </a:r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429652" y="5929330"/>
            <a:ext cx="257148" cy="196833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098" name="Picture 2" descr="Смешанный ле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79526"/>
            <a:ext cx="6786610" cy="527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ru-RU" dirty="0"/>
          </a:p>
          <a:p>
            <a:r>
              <a:rPr lang="ru-RU" dirty="0" err="1"/>
              <a:t>Подзона</a:t>
            </a:r>
            <a:r>
              <a:rPr lang="ru-RU" dirty="0"/>
              <a:t> </a:t>
            </a:r>
            <a:r>
              <a:rPr lang="ru-RU" b="1" dirty="0"/>
              <a:t>смешанных и широколиственных лесов</a:t>
            </a:r>
            <a:r>
              <a:rPr lang="ru-RU" dirty="0"/>
              <a:t>, расположенная между тайгой на севере и лесостепью на юге, простирается от побережья Балтийского моря до Урала. На западе она имеет наибольшую ширину. Территория </a:t>
            </a:r>
            <a:r>
              <a:rPr lang="ru-RU" dirty="0" err="1"/>
              <a:t>подзоны</a:t>
            </a:r>
            <a:r>
              <a:rPr lang="ru-RU" dirty="0"/>
              <a:t> открыта к Атлантическому океану и его воздействие на климат является определяющим.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</TotalTime>
  <Words>737</Words>
  <Application>Microsoft Office PowerPoint</Application>
  <PresentationFormat>Екран (4:3)</PresentationFormat>
  <Paragraphs>32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17" baseType="lpstr">
      <vt:lpstr>Тема Office</vt:lpstr>
      <vt:lpstr>Природные зоны Русской равнины</vt:lpstr>
      <vt:lpstr>Тундра и лесотундра </vt:lpstr>
      <vt:lpstr> </vt:lpstr>
      <vt:lpstr>Лесотундра (до 30-40 км).</vt:lpstr>
      <vt:lpstr> </vt:lpstr>
      <vt:lpstr>Лесная зона </vt:lpstr>
      <vt:lpstr>  </vt:lpstr>
      <vt:lpstr>смешанные и широколиственные леса,</vt:lpstr>
      <vt:lpstr>Презентація PowerPoint</vt:lpstr>
      <vt:lpstr> </vt:lpstr>
      <vt:lpstr>Лесостепная зона</vt:lpstr>
      <vt:lpstr>   </vt:lpstr>
      <vt:lpstr>Степная зона </vt:lpstr>
      <vt:lpstr> </vt:lpstr>
      <vt:lpstr>Полупустынная и пустынная зоны Русской равнины</vt:lpstr>
      <vt:lpstr> </vt:lpstr>
    </vt:vector>
  </TitlesOfParts>
  <Company>Nadin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Природные зоны Русской равнины</dc:title>
  <dc:creator>Nadin</dc:creator>
  <cp:lastModifiedBy>Inna Manchak</cp:lastModifiedBy>
  <cp:revision>7</cp:revision>
  <dcterms:created xsi:type="dcterms:W3CDTF">2009-12-26T13:00:13Z</dcterms:created>
  <dcterms:modified xsi:type="dcterms:W3CDTF">2018-09-19T10:12:27Z</dcterms:modified>
</cp:coreProperties>
</file>