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71" r:id="rId2"/>
    <p:sldId id="267" r:id="rId3"/>
    <p:sldId id="268" r:id="rId4"/>
    <p:sldId id="286" r:id="rId5"/>
    <p:sldId id="270" r:id="rId6"/>
    <p:sldId id="272" r:id="rId7"/>
    <p:sldId id="257" r:id="rId8"/>
    <p:sldId id="276" r:id="rId9"/>
    <p:sldId id="277" r:id="rId10"/>
    <p:sldId id="285" r:id="rId11"/>
    <p:sldId id="287" r:id="rId12"/>
    <p:sldId id="288" r:id="rId13"/>
    <p:sldId id="261" r:id="rId14"/>
    <p:sldId id="284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0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8" autoAdjust="0"/>
    <p:restoredTop sz="94660"/>
  </p:normalViewPr>
  <p:slideViewPr>
    <p:cSldViewPr>
      <p:cViewPr varScale="1">
        <p:scale>
          <a:sx n="74" d="100"/>
          <a:sy n="74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1298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2771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8687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5348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3962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14481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A36BC-8007-411C-8856-DE7ED3CBDFB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6116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3045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0991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0709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0981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9221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3758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4652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176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CF367F-F2E3-407C-8D0D-AB56FAFAC988}" type="datetimeFigureOut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9AE28C6-B19F-400A-9777-2A8F88C481DF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76193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0334" y="4293096"/>
            <a:ext cx="3456484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Эльбрус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30" y="1663599"/>
            <a:ext cx="5749108" cy="3209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Ледники</a:t>
            </a:r>
            <a:r>
              <a:rPr lang="uk-UA" dirty="0"/>
              <a:t> </a:t>
            </a:r>
            <a:r>
              <a:rPr lang="uk-UA" dirty="0" err="1"/>
              <a:t>Эльбруса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512" y="2221266"/>
            <a:ext cx="4788024" cy="3638550"/>
          </a:xfrm>
        </p:spPr>
        <p:txBody>
          <a:bodyPr>
            <a:noAutofit/>
          </a:bodyPr>
          <a:lstStyle/>
          <a:p>
            <a:pPr marL="265176" indent="-265176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Ледники Эльбруса питают три крупные реки, дающие воду оросительным системам Ставрополья: Баксан, Малку и Кубань.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36" y="2717592"/>
            <a:ext cx="3971328" cy="264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4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История</a:t>
            </a:r>
            <a:r>
              <a:rPr lang="uk-UA" dirty="0"/>
              <a:t> </a:t>
            </a:r>
            <a:r>
              <a:rPr lang="uk-UA" dirty="0" err="1"/>
              <a:t>покорения</a:t>
            </a:r>
            <a:r>
              <a:rPr lang="uk-UA" dirty="0"/>
              <a:t> </a:t>
            </a:r>
            <a:r>
              <a:rPr lang="uk-UA" dirty="0" err="1" smtClean="0"/>
              <a:t>Эльбруса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Официальной датой покорения Эльбруса считается 1829 год, когда была организована экспедиция, руководимая начальником Кавказской укрепленной линии генералом Г. А. </a:t>
            </a:r>
            <a:r>
              <a:rPr lang="ru-RU" dirty="0" err="1"/>
              <a:t>Эмануэлем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Поскольку экспедиция носила научный характер, к участию в ней были привлечены лучшие силы Российской Академии наук во главе с академиком Адольфом </a:t>
            </a:r>
            <a:r>
              <a:rPr lang="ru-RU" dirty="0" err="1"/>
              <a:t>Купфером</a:t>
            </a:r>
            <a:r>
              <a:rPr lang="ru-RU" dirty="0"/>
              <a:t> — геофизиком, геологом, основателем Главной физической обсерватории в Петербурге.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3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История</a:t>
            </a:r>
            <a:r>
              <a:rPr lang="uk-UA" dirty="0"/>
              <a:t> </a:t>
            </a:r>
            <a:r>
              <a:rPr lang="uk-UA" dirty="0" err="1"/>
              <a:t>покорения</a:t>
            </a:r>
            <a:r>
              <a:rPr lang="uk-UA" dirty="0"/>
              <a:t> </a:t>
            </a:r>
            <a:r>
              <a:rPr lang="uk-UA" dirty="0" err="1" smtClean="0"/>
              <a:t>Эльбруса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2222287"/>
            <a:ext cx="5850232" cy="3636510"/>
          </a:xfrm>
        </p:spPr>
        <p:txBody>
          <a:bodyPr/>
          <a:lstStyle/>
          <a:p>
            <a:r>
              <a:rPr lang="ru-RU" dirty="0"/>
              <a:t>Первую карту вулкана составил русский топограф Пастухов, покоривший Эльбрус без проводников.</a:t>
            </a:r>
          </a:p>
          <a:p>
            <a:r>
              <a:rPr lang="ru-RU" dirty="0"/>
              <a:t>Известно о балкарском охотнике </a:t>
            </a:r>
            <a:r>
              <a:rPr lang="ru-RU" dirty="0" err="1"/>
              <a:t>Ахие</a:t>
            </a:r>
            <a:r>
              <a:rPr lang="ru-RU" dirty="0"/>
              <a:t> </a:t>
            </a:r>
            <a:r>
              <a:rPr lang="ru-RU" dirty="0" err="1"/>
              <a:t>Саттаеве</a:t>
            </a:r>
            <a:r>
              <a:rPr lang="ru-RU" dirty="0"/>
              <a:t>, поднимавшемся на вершины Эльбруса 9 раз, причём последнее восхождение он совершил в возрасте 121 года.</a:t>
            </a:r>
          </a:p>
          <a:p>
            <a:r>
              <a:rPr lang="ru-RU" dirty="0"/>
              <a:t>В советское время покорение Эльбруса стало очень престижным, альпинизм на его склонах принял массовый характер.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2127096" cy="2676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23362"/>
            <a:ext cx="2127096" cy="15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5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2-002-kar_dscf0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960438" y="4986338"/>
            <a:ext cx="8183562" cy="1050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sz="2800" dirty="0"/>
              <a:t>В наши дни гора Эльбрус — Мекка альпинистов, лыжников и </a:t>
            </a:r>
            <a:r>
              <a:rPr lang="ru-RU" sz="2800" dirty="0" err="1"/>
              <a:t>фрирайдеров</a:t>
            </a:r>
            <a:r>
              <a:rPr lang="ru-RU" sz="2800" dirty="0"/>
              <a:t>.</a:t>
            </a:r>
            <a:endParaRPr lang="ru-RU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1" name="Picture 2" descr="C:\Users\никита\Desktop\bffcaca58cf9.jpg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4813"/>
            <a:ext cx="4194175" cy="4537075"/>
          </a:xfrm>
          <a:noFill/>
        </p:spPr>
      </p:pic>
      <p:pic>
        <p:nvPicPr>
          <p:cNvPr id="17412" name="Picture 4" descr="25680_22s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8725" y="476250"/>
            <a:ext cx="4105275" cy="4465638"/>
          </a:xfrm>
          <a:noFill/>
          <a:ln w="38100">
            <a:solidFill>
              <a:srgbClr val="FFCC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60438" y="5013325"/>
            <a:ext cx="8183562" cy="10223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Спасибо за внимание!</a:t>
            </a:r>
          </a:p>
        </p:txBody>
      </p:sp>
      <p:pic>
        <p:nvPicPr>
          <p:cNvPr id="18435" name="Picture 2" descr="C:\Users\никита\Desktop\post-14317-1148856344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3518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Семь чудес России\эльбрус\карта эльбрус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5256584" cy="3837305"/>
          </a:xfrm>
        </p:spPr>
      </p:pic>
      <p:sp>
        <p:nvSpPr>
          <p:cNvPr id="8195" name="Содержимое 3"/>
          <p:cNvSpPr>
            <a:spLocks noGrp="1"/>
          </p:cNvSpPr>
          <p:nvPr>
            <p:ph sz="half" idx="2"/>
          </p:nvPr>
        </p:nvSpPr>
        <p:spPr>
          <a:xfrm>
            <a:off x="5580112" y="2738897"/>
            <a:ext cx="3337560" cy="344728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altLang="ru-RU" sz="2400" dirty="0" smtClean="0"/>
              <a:t>Эльбрус - это высочайшая вершина Кавказа и Европы, расположена на границе республик Карачаево-Черкессии и Кабардино-Балкарии.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5322"/>
            <a:ext cx="4643488" cy="3264293"/>
          </a:xfrm>
        </p:spPr>
      </p:pic>
      <p:sp>
        <p:nvSpPr>
          <p:cNvPr id="9219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32040" y="1388194"/>
            <a:ext cx="3671887" cy="3638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Эльбрус имеет две вершины. Самая высокая западная вершина имеет высоту </a:t>
            </a:r>
            <a:r>
              <a:rPr lang="ru-RU" altLang="ru-RU" sz="2400" b="1" u="sng" dirty="0" smtClean="0">
                <a:solidFill>
                  <a:srgbClr val="FFFF00"/>
                </a:solidFill>
              </a:rPr>
              <a:t>5642</a:t>
            </a:r>
            <a:r>
              <a:rPr lang="ru-RU" altLang="ru-RU" sz="2400" dirty="0" smtClean="0"/>
              <a:t> м, а восточная </a:t>
            </a:r>
            <a:r>
              <a:rPr lang="ru-RU" altLang="ru-RU" sz="2400" b="1" u="sng" dirty="0" smtClean="0">
                <a:solidFill>
                  <a:srgbClr val="FFFF00"/>
                </a:solidFill>
              </a:rPr>
              <a:t>5623</a:t>
            </a:r>
            <a:r>
              <a:rPr lang="ru-RU" altLang="ru-RU" sz="2400" dirty="0" smtClean="0"/>
              <a:t> м. </a:t>
            </a:r>
            <a:r>
              <a:rPr lang="ru-RU" altLang="ru-RU" sz="2400" dirty="0" smtClean="0"/>
              <a:t>Обе </a:t>
            </a:r>
            <a:r>
              <a:rPr lang="ru-RU" altLang="ru-RU" sz="2400" dirty="0" smtClean="0"/>
              <a:t>вершины Эльбруса покрыты вечными снегами и льдами.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77072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Эльбрус сформировался более миллиона лет назад, раньше он был действующим вулканом, и до сих пор не утихают споры, потух он или просто спит. В пользу версии о спящем вулкане говорит тот факт, что горячие массы сохраняются в его глубинах и подогревают термальные источники до +60°. В недрах Эльбруса рождаются и насыщаются знаменитые минеральные воды курортов Северного Кавказа — Кисловодска, Пятигорска, Ессентуков, Железноводска. Гора состоит из чередующихся слоёв пепла, лавы и туфа. Последний раз исполин извергался в 50 году н. э.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4" y="282296"/>
            <a:ext cx="5040560" cy="3780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6136" y="908720"/>
            <a:ext cx="2028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Восточный</a:t>
            </a:r>
            <a:r>
              <a:rPr lang="uk-UA" dirty="0" smtClean="0"/>
              <a:t> </a:t>
            </a:r>
            <a:r>
              <a:rPr lang="uk-UA" dirty="0" err="1" smtClean="0"/>
              <a:t>склон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3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elbr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69315"/>
            <a:ext cx="5022081" cy="334470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3280" y="2222285"/>
            <a:ext cx="3670720" cy="3638763"/>
          </a:xfrm>
        </p:spPr>
        <p:txBody>
          <a:bodyPr>
            <a:normAutofit fontScale="850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Ни одна из вершин Европы и Кавказа не может сравниться с Эльбрусом по красоте форм, по обширности полей и вечных льдов.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213350" y="530225"/>
            <a:ext cx="3930650" cy="56356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2800" dirty="0" smtClean="0"/>
              <a:t>  На Эльбрусе суровый климат, роднящий его с арктическим районом. Средняя температура самого тёплого месяца-1,4 </a:t>
            </a:r>
            <a:r>
              <a:rPr lang="en-US" sz="2800" dirty="0" smtClean="0"/>
              <a:t>º</a:t>
            </a:r>
            <a:r>
              <a:rPr lang="ru-RU" sz="2800" dirty="0" smtClean="0"/>
              <a:t>. Осадков на Эльбрусе много, но они выпадают только в виде снега.  </a:t>
            </a:r>
          </a:p>
        </p:txBody>
      </p:sp>
      <p:pic>
        <p:nvPicPr>
          <p:cNvPr id="11267" name="Picture 2" descr="C:\Users\никита\Desktop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431958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229600" cy="2185988"/>
          </a:xfrm>
        </p:spPr>
        <p:txBody>
          <a:bodyPr>
            <a:normAutofit lnSpcReduction="1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Эльбрус иногда сравнивают с куском льда размером в 6 километров. Самый холодный месяц на Эльбрусе – февраль, самый тёплый – июль (самая высокая дневная температура в этом месяце достигает только восьми градусов тепла.   </a:t>
            </a:r>
          </a:p>
        </p:txBody>
      </p:sp>
      <p:pic>
        <p:nvPicPr>
          <p:cNvPr id="12291" name="Рисунок 4" descr="э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857500"/>
            <a:ext cx="52768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000" smtClean="0"/>
              <a:t>Август - самый лучший месяц для восхождения на Эльбрус, в это время стаивает снег, открываются все трещины во льду.</a:t>
            </a:r>
          </a:p>
        </p:txBody>
      </p:sp>
      <p:pic>
        <p:nvPicPr>
          <p:cNvPr id="13315" name="Picture 2" descr="C:\Users\никита\Desktop\elbru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3211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Ледники</a:t>
            </a:r>
            <a:r>
              <a:rPr lang="uk-UA" dirty="0"/>
              <a:t> </a:t>
            </a:r>
            <a:r>
              <a:rPr lang="uk-UA" dirty="0" err="1"/>
              <a:t>Эльбруса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8687"/>
            <a:ext cx="4176696" cy="313252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384651" y="2420888"/>
            <a:ext cx="4788024" cy="3638550"/>
          </a:xfrm>
        </p:spPr>
        <p:txBody>
          <a:bodyPr>
            <a:noAutofit/>
          </a:bodyPr>
          <a:lstStyle/>
          <a:p>
            <a:pPr marL="265176" indent="-265176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Общая площадь оледенения Эльбруса составляет 134 кв. км – это около 10% от всех ледников </a:t>
            </a:r>
            <a:r>
              <a:rPr lang="ru-RU" dirty="0" smtClean="0"/>
              <a:t>северного </a:t>
            </a:r>
            <a:r>
              <a:rPr lang="ru-RU" dirty="0"/>
              <a:t>Кавказа</a:t>
            </a:r>
            <a:r>
              <a:rPr lang="ru-RU" dirty="0" smtClean="0"/>
              <a:t>.</a:t>
            </a:r>
          </a:p>
          <a:p>
            <a:pPr marL="265176" indent="-265176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Вечный снег на северном склоне Эльбруса начинается с высоты 3850м, на южном склоне снеговая линия несколько ниже. Мощность ледникового покрова Эльбруса очень неравномерна. Она изменяется в зависимости от рельефа, глубины долин, по которым стекает лед, условий накопления снега (от десятка до сотни метров).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212</TotalTime>
  <Words>453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 2</vt:lpstr>
      <vt:lpstr>Calibri</vt:lpstr>
      <vt:lpstr>Quotable</vt:lpstr>
      <vt:lpstr>Эльбрус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Ледники Эльбруса</vt:lpstr>
      <vt:lpstr>Ледники Эльбруса</vt:lpstr>
      <vt:lpstr>История покорения Эльбруса</vt:lpstr>
      <vt:lpstr>История покорения Эльбруса</vt:lpstr>
      <vt:lpstr>PowerPoint Presentation</vt:lpstr>
      <vt:lpstr>В наши дни гора Эльбрус — Мекка альпинистов, лыжников и фрирайдеров.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Эльбрус</dc:title>
  <dc:creator>никита</dc:creator>
  <cp:lastModifiedBy>Inna Manchak</cp:lastModifiedBy>
  <cp:revision>30</cp:revision>
  <dcterms:created xsi:type="dcterms:W3CDTF">2011-04-03T10:00:16Z</dcterms:created>
  <dcterms:modified xsi:type="dcterms:W3CDTF">2018-09-14T08:24:56Z</dcterms:modified>
</cp:coreProperties>
</file>