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58" r:id="rId5"/>
    <p:sldId id="259" r:id="rId6"/>
    <p:sldId id="271" r:id="rId7"/>
    <p:sldId id="275" r:id="rId8"/>
    <p:sldId id="261" r:id="rId9"/>
    <p:sldId id="273" r:id="rId10"/>
    <p:sldId id="262" r:id="rId11"/>
    <p:sldId id="276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93A8385C-4103-4DDC-B13C-39C8F18EA98D}">
          <p14:sldIdLst>
            <p14:sldId id="256"/>
            <p14:sldId id="257"/>
            <p14:sldId id="274"/>
            <p14:sldId id="258"/>
            <p14:sldId id="259"/>
            <p14:sldId id="271"/>
            <p14:sldId id="275"/>
            <p14:sldId id="261"/>
            <p14:sldId id="273"/>
            <p14:sldId id="262"/>
            <p14:sldId id="276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EF2"/>
    <a:srgbClr val="FF9900"/>
    <a:srgbClr val="3333FF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8" autoAdjust="0"/>
    <p:restoredTop sz="94657" autoAdjust="0"/>
  </p:normalViewPr>
  <p:slideViewPr>
    <p:cSldViewPr>
      <p:cViewPr>
        <p:scale>
          <a:sx n="77" d="100"/>
          <a:sy n="77" d="100"/>
        </p:scale>
        <p:origin x="-116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93D4-066D-45F5-8ED1-D4EA3A89EED6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25BB-35DC-4274-804E-B09BADEC5447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398B-7C68-4F55-AE84-5CE9CF0C046F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CCCE18-5EEF-44DA-885B-44BAED850B4D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504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EBF5-A0DB-43CC-AB91-9DE637EDFA54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696F-D667-4A92-8884-72A77047E946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A329-F813-46AA-B769-4C3015AF421D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49C8-F24B-4D0E-B850-2112511C6F89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F090-0481-4F91-8E1F-6EB614AF5CFC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1CA3-3107-4FD3-8966-AA83D551D559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8640-FCA8-4F38-877D-B148A00139E7}" type="slidenum">
              <a:rPr lang="ru-RU" altLang="ru-RU" smtClean="0"/>
              <a:pPr/>
              <a:t>‹№›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42B35-CE01-4CB3-B769-6E272BF50BEE}" type="slidenum">
              <a:rPr lang="ru-RU" altLang="ru-RU" smtClean="0"/>
              <a:pPr/>
              <a:t>‹№›</a:t>
            </a:fld>
            <a:endParaRPr lang="ru-RU" alt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DA778A0-BB88-41E3-BC8D-B7A7AAC2FF3D}" type="slidenum">
              <a:rPr lang="ru-RU" altLang="ru-RU" smtClean="0"/>
              <a:pPr/>
              <a:t>‹№›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4326235" cy="526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717032"/>
            <a:ext cx="4248472" cy="2328862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</a:rPr>
              <a:t>Географическое положение</a:t>
            </a:r>
          </a:p>
          <a:p>
            <a:r>
              <a:rPr lang="ru-RU" altLang="ru-RU" sz="3200" dirty="0">
                <a:solidFill>
                  <a:srgbClr val="FF0000"/>
                </a:solidFill>
              </a:rPr>
              <a:t>История исследования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32755"/>
            <a:ext cx="8229600" cy="1295946"/>
          </a:xfrm>
        </p:spPr>
        <p:txBody>
          <a:bodyPr/>
          <a:lstStyle/>
          <a:p>
            <a:r>
              <a:rPr lang="ru-RU" altLang="ru-RU" sz="7200" b="1" dirty="0">
                <a:solidFill>
                  <a:srgbClr val="92D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Африка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0"/>
      <p:bldP spid="512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07375" cy="2582863"/>
          </a:xfrm>
          <a:noFill/>
        </p:spPr>
        <p:txBody>
          <a:bodyPr/>
          <a:lstStyle/>
          <a:p>
            <a:r>
              <a:rPr lang="ru-RU" altLang="ru-RU" sz="8800"/>
              <a:t>Исследования Африки</a:t>
            </a:r>
          </a:p>
        </p:txBody>
      </p:sp>
      <p:pic>
        <p:nvPicPr>
          <p:cNvPr id="21510" name="Picture 6" descr="Ве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774065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755576" y="2276872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</a:rPr>
              <a:t>Исследования Африки проводились неравномерно. Южные области Африки по сравнению с северными стали известны европейцам значительно позже. Исследования Африки были связаны с поисками морского пути в Индию, а с XV в. — с развитием работорговли.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725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/>
              <a:t>Бартоломеу</a:t>
            </a:r>
            <a:r>
              <a:rPr lang="ru-RU" altLang="ru-RU" dirty="0"/>
              <a:t> </a:t>
            </a:r>
            <a:r>
              <a:rPr lang="ru-RU" altLang="ru-RU" dirty="0" err="1"/>
              <a:t>Диаш</a:t>
            </a:r>
            <a:endParaRPr lang="ru-RU" alt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54560"/>
            <a:ext cx="3096344" cy="244475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dirty="0"/>
              <a:t>В поисках пути в Индию Б. </a:t>
            </a:r>
            <a:r>
              <a:rPr lang="ru-RU" sz="2400" dirty="0" err="1"/>
              <a:t>Диаш</a:t>
            </a:r>
            <a:r>
              <a:rPr lang="ru-RU" sz="2400" dirty="0"/>
              <a:t> первым обогнул с юга Африку. </a:t>
            </a:r>
          </a:p>
          <a:p>
            <a:pPr marL="114300" indent="0">
              <a:buNone/>
            </a:pPr>
            <a:r>
              <a:rPr lang="ru-RU" altLang="ru-RU" sz="2400" dirty="0" smtClean="0"/>
              <a:t>Достигнутый </a:t>
            </a:r>
            <a:r>
              <a:rPr lang="ru-RU" altLang="ru-RU" sz="2400" dirty="0"/>
              <a:t>пункт он назвал мысом Бурь, который впоследствии был переименован в мыс Доброй Надежды.</a:t>
            </a:r>
          </a:p>
        </p:txBody>
      </p:sp>
      <p:pic>
        <p:nvPicPr>
          <p:cNvPr id="23557" name="Picture 5" descr="Картинки по запросу Бартоломеу Диа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40669"/>
            <a:ext cx="3853014" cy="37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/>
              <a:t>Васко</a:t>
            </a:r>
            <a:r>
              <a:rPr lang="ru-RU" altLang="ru-RU" dirty="0"/>
              <a:t> да Гама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988840"/>
            <a:ext cx="3759076" cy="237331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000" dirty="0"/>
              <a:t>Позже (1497—1499) </a:t>
            </a:r>
            <a:r>
              <a:rPr lang="ru-RU" sz="2000" dirty="0" err="1"/>
              <a:t>Васко</a:t>
            </a:r>
            <a:r>
              <a:rPr lang="ru-RU" sz="2000" dirty="0"/>
              <a:t> да Гама, обогнув мыс Доброй Надежды и обследовав восточное побережье Африки, достиг берегов Индии. </a:t>
            </a:r>
          </a:p>
          <a:p>
            <a:pPr marL="114300" indent="0">
              <a:buNone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ru-RU" altLang="ru-RU" sz="2000" dirty="0" smtClean="0">
                <a:solidFill>
                  <a:srgbClr val="000000"/>
                </a:solidFill>
              </a:rPr>
              <a:t>В </a:t>
            </a:r>
            <a:r>
              <a:rPr lang="ru-RU" altLang="ru-RU" sz="2000" dirty="0">
                <a:solidFill>
                  <a:srgbClr val="000000"/>
                </a:solidFill>
              </a:rPr>
              <a:t>1498г. успешно прошёл вдоль западных берегов Африки, что дало ему возможность определить очертания материка.</a:t>
            </a:r>
          </a:p>
        </p:txBody>
      </p:sp>
      <p:pic>
        <p:nvPicPr>
          <p:cNvPr id="24581" name="Picture 5" descr="ÐÐ°ÑÑÐ¸Ð½ÐºÐ¸ Ð¿Ð¾ Ð·Ð°Ð¿ÑÐ¾ÑÑ ÐÐ°ÑÐºÐ¾ Ð´Ð° ÐÐ°Ð¼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1" y="1988840"/>
            <a:ext cx="3816424" cy="312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Джон Спик</a:t>
            </a:r>
          </a:p>
        </p:txBody>
      </p:sp>
      <p:pic>
        <p:nvPicPr>
          <p:cNvPr id="25606" name="Picture 6" descr="Pic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3625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800"/>
              <a:t>Установил, что истоком Белого Нила является озеро Виктория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Давид Ливингстон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4691063" cy="4032250"/>
          </a:xfrm>
        </p:spPr>
        <p:txBody>
          <a:bodyPr/>
          <a:lstStyle/>
          <a:p>
            <a:r>
              <a:rPr lang="ru-RU" altLang="ru-RU" dirty="0">
                <a:solidFill>
                  <a:srgbClr val="000000"/>
                </a:solidFill>
              </a:rPr>
              <a:t>Пересёк с юга на север пустыню Калахари, исследовав по пути озёра и реки, описал растения и животных. Открыл водопад Виктория.</a:t>
            </a:r>
          </a:p>
        </p:txBody>
      </p:sp>
      <p:pic>
        <p:nvPicPr>
          <p:cNvPr id="27654" name="Picture 6" descr="ÐÐ°ÑÑÐ¸Ð½ÐºÐ¸ Ð¿Ð¾ Ð·Ð°Ð¿ÑÐ¾ÑÑ ÐÐ°Ð²Ð¸Ð´ ÐÐ¸Ð²Ð¸Ð½Ð³ÑÑ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В.В. Юнкер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283968" y="1412776"/>
            <a:ext cx="2967037" cy="4681538"/>
          </a:xfrm>
        </p:spPr>
        <p:txBody>
          <a:bodyPr/>
          <a:lstStyle/>
          <a:p>
            <a:r>
              <a:rPr lang="ru-RU" altLang="ru-RU" dirty="0"/>
              <a:t>Исследовал области верхнего течения Нила и составил карту этого района.</a:t>
            </a:r>
          </a:p>
        </p:txBody>
      </p:sp>
      <p:pic>
        <p:nvPicPr>
          <p:cNvPr id="28679" name="Picture 7" descr="Картинки по запросу В.В. Юнк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6384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Н.И. Вавилов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394720" cy="4800600"/>
          </a:xfrm>
        </p:spPr>
        <p:txBody>
          <a:bodyPr/>
          <a:lstStyle/>
          <a:p>
            <a:r>
              <a:rPr lang="ru-RU" altLang="ru-RU" dirty="0">
                <a:solidFill>
                  <a:srgbClr val="000000"/>
                </a:solidFill>
              </a:rPr>
              <a:t>Изучал растительность оазисов Сахары. Им было собрано </a:t>
            </a:r>
            <a:r>
              <a:rPr lang="ru-RU" altLang="ru-RU" dirty="0" smtClean="0">
                <a:solidFill>
                  <a:srgbClr val="000000"/>
                </a:solidFill>
              </a:rPr>
              <a:t>свыше </a:t>
            </a:r>
            <a:r>
              <a:rPr lang="ru-RU" altLang="ru-RU" dirty="0">
                <a:solidFill>
                  <a:srgbClr val="000000"/>
                </a:solidFill>
              </a:rPr>
              <a:t>6 тыс. образцов культурных растений.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3313366" cy="44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Географическое положение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u="sng" dirty="0">
                <a:solidFill>
                  <a:srgbClr val="000000"/>
                </a:solidFill>
              </a:rPr>
              <a:t>Африка пересекается:</a:t>
            </a:r>
          </a:p>
          <a:p>
            <a:pPr lvl="1"/>
            <a:r>
              <a:rPr lang="ru-RU" altLang="ru-RU" sz="2400" dirty="0">
                <a:solidFill>
                  <a:srgbClr val="000000"/>
                </a:solidFill>
              </a:rPr>
              <a:t>Экватором – в центре</a:t>
            </a:r>
          </a:p>
          <a:p>
            <a:pPr lvl="1"/>
            <a:r>
              <a:rPr lang="ru-RU" altLang="ru-RU" sz="2400" dirty="0">
                <a:solidFill>
                  <a:srgbClr val="000000"/>
                </a:solidFill>
              </a:rPr>
              <a:t>Северным тропиком – на севере</a:t>
            </a:r>
          </a:p>
          <a:p>
            <a:pPr lvl="1"/>
            <a:r>
              <a:rPr lang="ru-RU" altLang="ru-RU" sz="2400" dirty="0">
                <a:solidFill>
                  <a:srgbClr val="000000"/>
                </a:solidFill>
              </a:rPr>
              <a:t>Южным тропиком – на юге</a:t>
            </a:r>
          </a:p>
          <a:p>
            <a:pPr lvl="1"/>
            <a:r>
              <a:rPr lang="ru-RU" altLang="ru-RU" sz="2400" dirty="0">
                <a:solidFill>
                  <a:srgbClr val="000000"/>
                </a:solidFill>
              </a:rPr>
              <a:t>Меридианом Гринвича (нулевым)–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на западе</a:t>
            </a:r>
          </a:p>
          <a:p>
            <a:r>
              <a:rPr lang="ru-RU" altLang="ru-RU" sz="2800" u="sng" dirty="0">
                <a:solidFill>
                  <a:srgbClr val="000000"/>
                </a:solidFill>
              </a:rPr>
              <a:t>Материк расположен в:</a:t>
            </a:r>
          </a:p>
          <a:p>
            <a:pPr lvl="1"/>
            <a:r>
              <a:rPr lang="ru-RU" altLang="ru-RU" sz="2400" dirty="0">
                <a:solidFill>
                  <a:srgbClr val="000000"/>
                </a:solidFill>
              </a:rPr>
              <a:t>Экваториальном поясе</a:t>
            </a:r>
          </a:p>
          <a:p>
            <a:pPr lvl="1"/>
            <a:r>
              <a:rPr lang="ru-RU" altLang="ru-RU" sz="2400" dirty="0">
                <a:solidFill>
                  <a:srgbClr val="000000"/>
                </a:solidFill>
              </a:rPr>
              <a:t>Субэкваториальных поясах</a:t>
            </a:r>
          </a:p>
          <a:p>
            <a:pPr lvl="1"/>
            <a:r>
              <a:rPr lang="ru-RU" altLang="ru-RU" sz="2400" dirty="0">
                <a:solidFill>
                  <a:srgbClr val="000000"/>
                </a:solidFill>
              </a:rPr>
              <a:t>Тропических поясах</a:t>
            </a:r>
          </a:p>
          <a:p>
            <a:pPr lvl="1"/>
            <a:r>
              <a:rPr lang="ru-RU" altLang="ru-RU" sz="2400" dirty="0">
                <a:solidFill>
                  <a:srgbClr val="000000"/>
                </a:solidFill>
              </a:rPr>
              <a:t>Субтропических поясах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Самый жаркий материк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Африка является самым жарким материком Земли. Это связано с тем, что, располагаясь по обе стороны от экватора, она пересекается им практически посередине. При этом значительная её часть находится между </a:t>
            </a:r>
            <a:r>
              <a:rPr lang="ru-RU" b="1" dirty="0">
                <a:solidFill>
                  <a:srgbClr val="FF0000"/>
                </a:solidFill>
              </a:rPr>
              <a:t>тропиками</a:t>
            </a:r>
            <a:r>
              <a:rPr lang="ru-RU" dirty="0"/>
              <a:t>. Такое расположение на планете привело к тому, что материк получает очень большое количество солнечного тепла.</a:t>
            </a:r>
          </a:p>
        </p:txBody>
      </p:sp>
      <p:pic>
        <p:nvPicPr>
          <p:cNvPr id="45058" name="Picture 2" descr="ÐÐ°ÑÑÐ¸Ð½ÐºÐ¸ Ð¿Ð¾ Ð·Ð°Ð¿ÑÐ¾ÑÑ Ð°ÑÑÐ¸ÐºÐ° Ð¶Ð°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390525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Крайние точки материка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ru-RU" sz="4000"/>
              <a:t>Север – м. Эль-Абъяд (Бен-Сека)</a:t>
            </a:r>
          </a:p>
          <a:p>
            <a:pPr algn="ctr"/>
            <a:r>
              <a:rPr lang="ru-RU" altLang="ru-RU" sz="4000"/>
              <a:t>Юг – м.Игольный</a:t>
            </a:r>
          </a:p>
          <a:p>
            <a:pPr algn="ctr"/>
            <a:r>
              <a:rPr lang="ru-RU" altLang="ru-RU" sz="4000"/>
              <a:t>Запад – м.Альмади</a:t>
            </a:r>
          </a:p>
          <a:p>
            <a:pPr algn="ctr"/>
            <a:r>
              <a:rPr lang="ru-RU" altLang="ru-RU" sz="4000"/>
              <a:t>Восток – м.Рас-Хафун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Протяжённость, величина территории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17538" y="2209800"/>
            <a:ext cx="7929562" cy="273685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altLang="ru-RU" sz="4000">
                <a:solidFill>
                  <a:srgbClr val="000000"/>
                </a:solidFill>
              </a:rPr>
              <a:t>Север – Юг: около 8000 км</a:t>
            </a:r>
          </a:p>
          <a:p>
            <a:pPr algn="ctr"/>
            <a:r>
              <a:rPr lang="ru-RU" altLang="ru-RU" sz="4000">
                <a:solidFill>
                  <a:srgbClr val="000000"/>
                </a:solidFill>
              </a:rPr>
              <a:t>Запад – Восток: 7500 км</a:t>
            </a:r>
          </a:p>
          <a:p>
            <a:pPr algn="ctr"/>
            <a:r>
              <a:rPr lang="ru-RU" altLang="ru-RU" sz="4000">
                <a:solidFill>
                  <a:srgbClr val="000000"/>
                </a:solidFill>
              </a:rPr>
              <a:t>Площадь: 30,3 млн.км</a:t>
            </a:r>
            <a:r>
              <a:rPr lang="ru-RU" altLang="ru-RU" sz="4000" baseline="30000">
                <a:solidFill>
                  <a:srgbClr val="000000"/>
                </a:solidFill>
              </a:rPr>
              <a:t>2  </a:t>
            </a:r>
            <a:r>
              <a:rPr lang="ru-RU" altLang="ru-RU" sz="4000">
                <a:solidFill>
                  <a:srgbClr val="000000"/>
                </a:solidFill>
              </a:rPr>
              <a:t> -   </a:t>
            </a:r>
          </a:p>
          <a:p>
            <a:pPr algn="ctr">
              <a:buFontTx/>
              <a:buNone/>
            </a:pPr>
            <a:r>
              <a:rPr lang="ru-RU" altLang="ru-RU" sz="4000">
                <a:solidFill>
                  <a:srgbClr val="000000"/>
                </a:solidFill>
              </a:rPr>
              <a:t>1/5 часть суши</a:t>
            </a:r>
            <a:endParaRPr lang="ru-RU" altLang="ru-RU" sz="4000" baseline="3000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endParaRPr lang="ru-RU" altLang="ru-RU" sz="4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2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Омывающие воды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7211144" cy="4827587"/>
          </a:xfrm>
        </p:spPr>
        <p:txBody>
          <a:bodyPr/>
          <a:lstStyle/>
          <a:p>
            <a:r>
              <a:rPr lang="ru-RU" altLang="ru-RU" sz="2800" dirty="0"/>
              <a:t>Африка омывается:</a:t>
            </a:r>
          </a:p>
          <a:p>
            <a:r>
              <a:rPr lang="ru-RU" altLang="ru-RU" sz="2800" dirty="0"/>
              <a:t>на западе – Атлантическим океаном</a:t>
            </a:r>
          </a:p>
          <a:p>
            <a:r>
              <a:rPr lang="ru-RU" altLang="ru-RU" sz="2800" dirty="0"/>
              <a:t>на востоке – Индийским океаном</a:t>
            </a:r>
          </a:p>
          <a:p>
            <a:r>
              <a:rPr lang="ru-RU" altLang="ru-RU" sz="2800" dirty="0"/>
              <a:t>на севере – Средиземным морем</a:t>
            </a:r>
          </a:p>
          <a:p>
            <a:r>
              <a:rPr lang="ru-RU" altLang="ru-RU" sz="2800" dirty="0"/>
              <a:t>на северо-востоке – Красным морем</a:t>
            </a:r>
          </a:p>
          <a:p>
            <a:endParaRPr lang="ru-RU" altLang="ru-RU" sz="2800" dirty="0"/>
          </a:p>
        </p:txBody>
      </p:sp>
      <p:pic>
        <p:nvPicPr>
          <p:cNvPr id="3994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5616624" cy="24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541934"/>
            <a:ext cx="3793232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/>
              <a:t>На востоке в Индийский океан выступает единственный крупный полуостров Сомали. Острова у берегов Африки малочисленны. Самый большой из них — Мадагаскар отделяется от континента на востоке </a:t>
            </a:r>
            <a:r>
              <a:rPr lang="ru-RU" dirty="0" err="1"/>
              <a:t>Мозамбикским</a:t>
            </a:r>
            <a:r>
              <a:rPr lang="ru-RU" dirty="0"/>
              <a:t> проливом. В тропических широтах западное побережье материка омывается холодными Канарским и </a:t>
            </a:r>
            <a:r>
              <a:rPr lang="ru-RU" dirty="0" err="1"/>
              <a:t>Бенгельским</a:t>
            </a:r>
            <a:r>
              <a:rPr lang="ru-RU" dirty="0"/>
              <a:t> течениями, а восточное — теплым </a:t>
            </a:r>
            <a:r>
              <a:rPr lang="ru-RU" dirty="0" err="1"/>
              <a:t>Мозамбикским</a:t>
            </a:r>
            <a:r>
              <a:rPr lang="ru-RU" dirty="0"/>
              <a:t> течением.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05611"/>
            <a:ext cx="41243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94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Положение относительно других материков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7538" y="1990725"/>
            <a:ext cx="7929562" cy="3322638"/>
          </a:xfrm>
        </p:spPr>
        <p:txBody>
          <a:bodyPr/>
          <a:lstStyle/>
          <a:p>
            <a:pPr algn="ctr"/>
            <a:r>
              <a:rPr lang="ru-RU" altLang="ru-RU">
                <a:solidFill>
                  <a:srgbClr val="000000"/>
                </a:solidFill>
              </a:rPr>
              <a:t>Соединяется с Евразией Суэцким перешейком</a:t>
            </a:r>
          </a:p>
          <a:p>
            <a:pPr algn="ctr"/>
            <a:r>
              <a:rPr lang="ru-RU" altLang="ru-RU">
                <a:solidFill>
                  <a:srgbClr val="000000"/>
                </a:solidFill>
              </a:rPr>
              <a:t>Отделяется от Евразии Суэцким каналом и Гибралтарским проливом</a:t>
            </a:r>
          </a:p>
          <a:p>
            <a:pPr algn="ctr"/>
            <a:r>
              <a:rPr lang="ru-RU" altLang="ru-RU">
                <a:solidFill>
                  <a:srgbClr val="000000"/>
                </a:solidFill>
              </a:rPr>
              <a:t>Удалена от остальных материков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13962"/>
            <a:ext cx="7620000" cy="1143000"/>
          </a:xfrm>
        </p:spPr>
        <p:txBody>
          <a:bodyPr/>
          <a:lstStyle/>
          <a:p>
            <a:pPr algn="ctr" fontAlgn="t"/>
            <a:r>
              <a:rPr lang="ru-RU" dirty="0"/>
              <a:t/>
            </a:r>
            <a:br>
              <a:rPr lang="ru-RU" dirty="0"/>
            </a:br>
            <a:r>
              <a:rPr lang="ru-RU" u="sng" dirty="0" smtClean="0"/>
              <a:t>Суэцкий </a:t>
            </a:r>
            <a:r>
              <a:rPr lang="ru-RU" u="sng" dirty="0"/>
              <a:t>канал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4034" name="Picture 2" descr="ÐÐ°ÑÑÐ¸Ð½ÐºÐ¸ Ð¿Ð¾ Ð·Ð°Ð¿ÑÐ¾ÑÑ ÑÑÑÑÐºÐ¸Ð¹ ÐºÐ°Ð½Ð°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15396" y="4831992"/>
            <a:ext cx="4572000" cy="1477328"/>
          </a:xfrm>
          <a:prstGeom prst="rect">
            <a:avLst/>
          </a:prstGeom>
          <a:solidFill>
            <a:schemeClr val="accent3">
              <a:alpha val="68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Суэцкий канал находится на севере Египта и соединяет Средиземное море с Красным, позволяя судам перевозить грузы из Европы в Азию по самому короткому пути, не огибая Африку.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1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міжні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уміжність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89</TotalTime>
  <Words>457</Words>
  <Application>Microsoft Office PowerPoint</Application>
  <PresentationFormat>Екран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Times New Roman</vt:lpstr>
      <vt:lpstr>Arial</vt:lpstr>
      <vt:lpstr>Wingdings</vt:lpstr>
      <vt:lpstr>Arial Black</vt:lpstr>
      <vt:lpstr>Суміжність</vt:lpstr>
      <vt:lpstr>Африка</vt:lpstr>
      <vt:lpstr>Географическое положение</vt:lpstr>
      <vt:lpstr>Самый жаркий материк</vt:lpstr>
      <vt:lpstr>Крайние точки материка</vt:lpstr>
      <vt:lpstr>Протяжённость, величина территории</vt:lpstr>
      <vt:lpstr>Омывающие воды</vt:lpstr>
      <vt:lpstr>Презентація PowerPoint</vt:lpstr>
      <vt:lpstr>Положение относительно других материков</vt:lpstr>
      <vt:lpstr> Суэцкий канал </vt:lpstr>
      <vt:lpstr>Исследования Африки</vt:lpstr>
      <vt:lpstr>Презентація PowerPoint</vt:lpstr>
      <vt:lpstr>Бартоломеу Диаш</vt:lpstr>
      <vt:lpstr>Васко да Гама</vt:lpstr>
      <vt:lpstr>Джон Спик</vt:lpstr>
      <vt:lpstr>Давид Ливингстон</vt:lpstr>
      <vt:lpstr>В.В. Юнкер</vt:lpstr>
      <vt:lpstr>Н.И. Вавилов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www.PHILka.RU</dc:creator>
  <cp:lastModifiedBy>Inna Manchak</cp:lastModifiedBy>
  <cp:revision>24</cp:revision>
  <dcterms:created xsi:type="dcterms:W3CDTF">2008-02-03T13:11:21Z</dcterms:created>
  <dcterms:modified xsi:type="dcterms:W3CDTF">2018-10-06T09:02:33Z</dcterms:modified>
</cp:coreProperties>
</file>