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4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AB9B0-9BF5-472C-AF6F-EFB0BE851348}" type="datetimeFigureOut">
              <a:rPr lang="ru-RU"/>
              <a:pPr>
                <a:defRPr/>
              </a:pPr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13F5B-BEDB-4030-A277-DCA6E59E2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E52E3-EE71-4321-AB17-D84D28670D1C}" type="datetimeFigureOut">
              <a:rPr lang="ru-RU"/>
              <a:pPr>
                <a:defRPr/>
              </a:pPr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9A9EC-6676-4C87-97F2-09CEF304D8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0421B-9D02-45EE-82F1-38C5B3F16160}" type="datetimeFigureOut">
              <a:rPr lang="ru-RU"/>
              <a:pPr>
                <a:defRPr/>
              </a:pPr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57F31-AF90-44C8-96E9-38FEF18C8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A4962-1771-4FA4-B9FD-6FAEFEA91035}" type="datetimeFigureOut">
              <a:rPr lang="ru-RU"/>
              <a:pPr>
                <a:defRPr/>
              </a:pPr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1F1F2-E829-4070-8FCF-C22EF79B8A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AE7B5-A0C8-4F09-B0A9-EDE6D84B3D46}" type="datetimeFigureOut">
              <a:rPr lang="ru-RU"/>
              <a:pPr>
                <a:defRPr/>
              </a:pPr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19391-51AE-4433-855B-63DA3E2AE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6908-54AB-47E3-AF4E-56093CF5EE87}" type="datetimeFigureOut">
              <a:rPr lang="ru-RU"/>
              <a:pPr>
                <a:defRPr/>
              </a:pPr>
              <a:t>14.05.2018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8B515-D22D-4531-8C54-E576BA21D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CDF40-8F4B-4649-BF29-2DDA62BCCAC7}" type="datetimeFigureOut">
              <a:rPr lang="ru-RU"/>
              <a:pPr>
                <a:defRPr/>
              </a:pPr>
              <a:t>14.05.2018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3B46C-846C-45D3-BE23-4B048BC7E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8212A-5A7E-4EB0-99B5-3A08417F28B3}" type="datetimeFigureOut">
              <a:rPr lang="ru-RU"/>
              <a:pPr>
                <a:defRPr/>
              </a:pPr>
              <a:t>14.05.2018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1D819-A709-43D6-B1A7-948F44DB6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05CE8-D848-451A-AAA0-7FFB7BC90AED}" type="datetimeFigureOut">
              <a:rPr lang="ru-RU"/>
              <a:pPr>
                <a:defRPr/>
              </a:pPr>
              <a:t>14.05.2018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7DFE6-A30B-406C-B55C-7E6B370B1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2BCDA-F601-444F-9336-9DE81164F9E9}" type="datetimeFigureOut">
              <a:rPr lang="ru-RU"/>
              <a:pPr>
                <a:defRPr/>
              </a:pPr>
              <a:t>14.05.2018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CFC69-0B2B-4D94-9F6D-1EE05A0C5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5E1EA-4939-40B0-BCD2-D7EFA034F56B}" type="datetimeFigureOut">
              <a:rPr lang="ru-RU"/>
              <a:pPr>
                <a:defRPr/>
              </a:pPr>
              <a:t>14.05.2018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42A33-F52E-4D73-8E18-2AF383F67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A7B07F-F8AC-45AD-A932-62F2FBB1886E}" type="datetimeFigureOut">
              <a:rPr lang="ru-RU"/>
              <a:pPr>
                <a:defRPr/>
              </a:pPr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9EAAFC-A817-433C-A7AC-6F2A7DFCB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8536"/>
            <a:ext cx="9144000" cy="51594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772" y="332656"/>
            <a:ext cx="8676456" cy="1221864"/>
          </a:xfrm>
          <a:prstGeom prst="flowChartTermina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Метеоры </a:t>
            </a:r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метеориты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Падение метеорита на Землю</a:t>
            </a:r>
          </a:p>
        </p:txBody>
      </p:sp>
      <p:pic>
        <p:nvPicPr>
          <p:cNvPr id="11267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084263"/>
            <a:ext cx="9251950" cy="578326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92725" y="2205038"/>
            <a:ext cx="4038600" cy="4525962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Падение метеорита сопровождается полетом по небу огненного шара и громоподобными звуками.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Такие явления мало кому доводилось наблюдать.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291" name="Объект 2"/>
          <p:cNvSpPr>
            <a:spLocks noGrp="1"/>
          </p:cNvSpPr>
          <p:nvPr>
            <p:ph sz="half" idx="1"/>
          </p:nvPr>
        </p:nvSpPr>
        <p:spPr>
          <a:xfrm>
            <a:off x="179388" y="1600200"/>
            <a:ext cx="4316412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dirty="0" smtClean="0">
                <a:solidFill>
                  <a:schemeClr val="bg1"/>
                </a:solidFill>
              </a:rPr>
              <a:t>В 1996г. несколько ученый из НАСА заявили, что обнаружили в залетевшим к нам осколке Марса (Марсианский метеорит ALH 84001) признаки древней жизни. Но это пока гипотеза!</a:t>
            </a:r>
          </a:p>
          <a:p>
            <a:pPr marL="0" indent="0">
              <a:buFont typeface="Arial" charset="0"/>
              <a:buNone/>
            </a:pP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12292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-39688"/>
            <a:ext cx="4876800" cy="436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8625" y="4340225"/>
            <a:ext cx="4883150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Падение метеорита на Землю</a:t>
            </a:r>
          </a:p>
        </p:txBody>
      </p:sp>
      <p:pic>
        <p:nvPicPr>
          <p:cNvPr id="13315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766763"/>
            <a:ext cx="9144000" cy="610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4941168"/>
            <a:ext cx="4038600" cy="1184995"/>
          </a:xfrm>
        </p:spPr>
        <p:txBody>
          <a:bodyPr rtlCol="0"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Самый большой из найденных на Земле метеоритов весил 60 тонн. (США)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11931" y="908720"/>
            <a:ext cx="8720137" cy="4525963"/>
          </a:xfrm>
        </p:spPr>
        <p:txBody>
          <a:bodyPr rtlCol="0"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Если масса влетевшего в атмосферу тела очень  большая, то атмосфера уже не может погасить всю его скорость, и метеорит врезается в поверхность Земли, оставляя на ней космический шрам - метеоритный кратер, или воронку.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Может ли упасть метеорит на человека?</a:t>
            </a:r>
          </a:p>
        </p:txBody>
      </p:sp>
      <p:pic>
        <p:nvPicPr>
          <p:cNvPr id="14339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052513"/>
            <a:ext cx="9167813" cy="5837237"/>
          </a:xfr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Хотя метеориты падают на всем земном шаре, чаще всего они попадают в океаны и погружаются на дно.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Возможность попадания метеоритов в людей ничтожна, зафиксировано всего два случая попадания, причем без серьезных последствий.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341438"/>
            <a:ext cx="9144000" cy="551656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Что называют метеорами?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098860" y="1628800"/>
            <a:ext cx="4038600" cy="4525963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«Метеоры»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    (от греческого «</a:t>
            </a:r>
            <a:r>
              <a:rPr lang="ru-RU" dirty="0" err="1" smtClean="0">
                <a:solidFill>
                  <a:schemeClr val="bg1"/>
                </a:solidFill>
              </a:rPr>
              <a:t>метеорос</a:t>
            </a:r>
            <a:r>
              <a:rPr lang="ru-RU" dirty="0" smtClean="0">
                <a:solidFill>
                  <a:schemeClr val="bg1"/>
                </a:solidFill>
              </a:rPr>
              <a:t>» - парящий в воздухе) -  световые вспышки, возникающие при падании в верхние слои атмосферы твердых частиц из космоса (космическая пыль, остатки разрушившихся комет).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077" name="Прямоугольник 7"/>
          <p:cNvSpPr>
            <a:spLocks noChangeArrowheads="1"/>
          </p:cNvSpPr>
          <p:nvPr/>
        </p:nvSpPr>
        <p:spPr bwMode="auto">
          <a:xfrm>
            <a:off x="0" y="3644900"/>
            <a:ext cx="38512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bg1"/>
                </a:solidFill>
                <a:latin typeface="Arial" charset="0"/>
              </a:rPr>
              <a:t>В народе метеоры называют «падающими звездами». </a:t>
            </a: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9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-107950" y="-1128713"/>
            <a:ext cx="9366250" cy="7993063"/>
          </a:xfr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Всего за сутки в атмосфере Земли возникают сотни миллионов метеоров.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417638"/>
            <a:ext cx="8892480" cy="5426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6100" y="1600200"/>
            <a:ext cx="4330700" cy="4525963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Это явление называют метеорным потоком, когда наблюдаются десятки тысяч метеоров в час, создавая изумительное явление «звездного дождя» по всему небу.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Если проследить на небе пути метеоров, то покажется, что все они вылетают из одной точки, называемой радиантом потока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 некоторые дни года метеоры появляются гораздо чаще, чем </a:t>
            </a:r>
            <a:r>
              <a:rPr lang="ru-RU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обычно. </a:t>
            </a:r>
            <a:br>
              <a:rPr lang="ru-RU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ru-RU" dirty="0" smtClean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7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925"/>
            <a:ext cx="5043488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5856" y="-18292"/>
            <a:ext cx="60325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5288" y="3933825"/>
            <a:ext cx="8229600" cy="2768600"/>
          </a:xfrm>
        </p:spPr>
        <p:txBody>
          <a:bodyPr rtlCol="0"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 Ежегодно в одни и те же ночи (например, 12 августа) можно наблюдать особенно много метеоров. Если в это время нанести видимые пути метеоров на звездную карту, то легко найти небольшой участок неба, из которого как бы вылетают метеоры. Так, в августе метеорные потоки выходят из созвездия Персея (метеорный поток Персеиды).С давних времен известны метеорные потоки Леониды (из созвездия Льва). 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Персеиды – август                       Леониды - ноябрь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Метеоры, которые ярче самых ярких планет, часто называют болидами.</a:t>
            </a:r>
          </a:p>
        </p:txBody>
      </p:sp>
      <p:pic>
        <p:nvPicPr>
          <p:cNvPr id="7171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525" y="1196975"/>
            <a:ext cx="9134475" cy="5661025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292725" y="1600200"/>
            <a:ext cx="3851275" cy="52578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Болиды возникают от наиболее крупных метеоров. Среди них много осколков астероидов, которые плотнее и крепче, чем фрагменты кометных ядер.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0"/>
            <a:ext cx="7200900" cy="417512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288" y="4365625"/>
            <a:ext cx="8291512" cy="1760538"/>
          </a:xfrm>
        </p:spPr>
        <p:txBody>
          <a:bodyPr rtlCol="0">
            <a:normAutofit fontScale="85000"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На картинке изображен метеор потока Персеид 1993 года. Частицы камней и льда врезаются в атмосферу Земли , испаряются и производят яркие полоски на небе. Когда метеор пролетает по небу, он возбуждает различные атомы в атмосфере, и они светятся в различных цветах.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96975"/>
            <a:ext cx="9144000" cy="56610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Что такое метеориты?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Метеориты</a:t>
            </a:r>
            <a:r>
              <a:rPr lang="ru-RU" dirty="0" smtClean="0">
                <a:solidFill>
                  <a:schemeClr val="bg1"/>
                </a:solidFill>
              </a:rPr>
              <a:t> – это упавшие на Землю космические тела.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smtClean="0"/>
              <a:t>Метеориты делятся на  3 группы:</a:t>
            </a:r>
          </a:p>
        </p:txBody>
      </p:sp>
      <p:pic>
        <p:nvPicPr>
          <p:cNvPr id="10243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203575" y="981075"/>
            <a:ext cx="2381250" cy="2219325"/>
          </a:xfr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</a:rPr>
              <a:t>Каменные,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</a:rPr>
              <a:t>Железные,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</a:rPr>
              <a:t>Железокаменные</a:t>
            </a:r>
          </a:p>
        </p:txBody>
      </p:sp>
      <p:pic>
        <p:nvPicPr>
          <p:cNvPr id="10245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2475" y="3068638"/>
            <a:ext cx="2736850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0775" y="4103688"/>
            <a:ext cx="2943225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4779" y="451595"/>
            <a:ext cx="3635576" cy="425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462</Words>
  <Application>Microsoft Office PowerPoint</Application>
  <PresentationFormat>On-screen Show (4:3)</PresentationFormat>
  <Paragraphs>37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Метеоры и метеориты</vt:lpstr>
      <vt:lpstr>Что называют метеорами?</vt:lpstr>
      <vt:lpstr>PowerPoint Presentation</vt:lpstr>
      <vt:lpstr>В некоторые дни года метеоры появляются гораздо чаще, чем обычно.  </vt:lpstr>
      <vt:lpstr>PowerPoint Presentation</vt:lpstr>
      <vt:lpstr>Метеоры, которые ярче самых ярких планет, часто называют болидами.</vt:lpstr>
      <vt:lpstr>PowerPoint Presentation</vt:lpstr>
      <vt:lpstr>Что такое метеориты?</vt:lpstr>
      <vt:lpstr>Метеориты делятся на  3 группы:</vt:lpstr>
      <vt:lpstr>Падение метеорита на Землю</vt:lpstr>
      <vt:lpstr>PowerPoint Presentation</vt:lpstr>
      <vt:lpstr>Падение метеорита на Землю</vt:lpstr>
      <vt:lpstr>Может ли упасть метеорит на человека?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Метеоры и метеориты</dc:title>
  <dc:creator>Anna</dc:creator>
  <cp:lastModifiedBy>pptforschool.ru</cp:lastModifiedBy>
  <cp:revision>9</cp:revision>
  <dcterms:created xsi:type="dcterms:W3CDTF">2014-04-17T21:02:01Z</dcterms:created>
  <dcterms:modified xsi:type="dcterms:W3CDTF">2018-05-14T11:14:24Z</dcterms:modified>
</cp:coreProperties>
</file>