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887A-F36C-4987-9BBD-1A3641FE9B3E}" type="datetimeFigureOut">
              <a:rPr lang="en-GB" smtClean="0"/>
              <a:t>20/02/2018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A59E-9EA5-4BEB-945B-E57C3B15E69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887A-F36C-4987-9BBD-1A3641FE9B3E}" type="datetimeFigureOut">
              <a:rPr lang="en-GB" smtClean="0"/>
              <a:t>20/02/2018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A59E-9EA5-4BEB-945B-E57C3B15E69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887A-F36C-4987-9BBD-1A3641FE9B3E}" type="datetimeFigureOut">
              <a:rPr lang="en-GB" smtClean="0"/>
              <a:t>20/02/2018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A59E-9EA5-4BEB-945B-E57C3B15E699}" type="slidenum">
              <a:rPr lang="en-GB" smtClean="0"/>
              <a:t>‹#›</a:t>
            </a:fld>
            <a:endParaRPr lang="en-GB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887A-F36C-4987-9BBD-1A3641FE9B3E}" type="datetimeFigureOut">
              <a:rPr lang="en-GB" smtClean="0"/>
              <a:t>20/02/2018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A59E-9EA5-4BEB-945B-E57C3B15E699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887A-F36C-4987-9BBD-1A3641FE9B3E}" type="datetimeFigureOut">
              <a:rPr lang="en-GB" smtClean="0"/>
              <a:t>20/02/2018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A59E-9EA5-4BEB-945B-E57C3B15E69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887A-F36C-4987-9BBD-1A3641FE9B3E}" type="datetimeFigureOut">
              <a:rPr lang="en-GB" smtClean="0"/>
              <a:t>20/02/2018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A59E-9EA5-4BEB-945B-E57C3B15E699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887A-F36C-4987-9BBD-1A3641FE9B3E}" type="datetimeFigureOut">
              <a:rPr lang="en-GB" smtClean="0"/>
              <a:t>20/02/2018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A59E-9EA5-4BEB-945B-E57C3B15E69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887A-F36C-4987-9BBD-1A3641FE9B3E}" type="datetimeFigureOut">
              <a:rPr lang="en-GB" smtClean="0"/>
              <a:t>20/02/2018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A59E-9EA5-4BEB-945B-E57C3B15E69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887A-F36C-4987-9BBD-1A3641FE9B3E}" type="datetimeFigureOut">
              <a:rPr lang="en-GB" smtClean="0"/>
              <a:t>20/02/2018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A59E-9EA5-4BEB-945B-E57C3B15E69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887A-F36C-4987-9BBD-1A3641FE9B3E}" type="datetimeFigureOut">
              <a:rPr lang="en-GB" smtClean="0"/>
              <a:t>20/02/2018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A59E-9EA5-4BEB-945B-E57C3B15E699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887A-F36C-4987-9BBD-1A3641FE9B3E}" type="datetimeFigureOut">
              <a:rPr lang="en-GB" smtClean="0"/>
              <a:t>20/02/2018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A59E-9EA5-4BEB-945B-E57C3B15E699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7F3887A-F36C-4987-9BBD-1A3641FE9B3E}" type="datetimeFigureOut">
              <a:rPr lang="en-GB" smtClean="0"/>
              <a:t>20/02/2018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740A59E-9EA5-4BEB-945B-E57C3B15E699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20688"/>
            <a:ext cx="9144000" cy="86409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sz="72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Guess the word</a:t>
            </a:r>
            <a:endParaRPr lang="en-GB" sz="7200" b="1" dirty="0">
              <a:ln w="660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2852936"/>
            <a:ext cx="6400800" cy="1473200"/>
          </a:xfrm>
        </p:spPr>
        <p:txBody>
          <a:bodyPr>
            <a:normAutofit/>
          </a:bodyPr>
          <a:lstStyle/>
          <a:p>
            <a:r>
              <a:rPr lang="en-GB" sz="8800" dirty="0" smtClean="0"/>
              <a:t>?</a:t>
            </a:r>
            <a:endParaRPr lang="en-GB" sz="8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628800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13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5301207"/>
            <a:ext cx="7408333" cy="824955"/>
          </a:xfrm>
        </p:spPr>
        <p:txBody>
          <a:bodyPr>
            <a:normAutofit/>
          </a:bodyPr>
          <a:lstStyle/>
          <a:p>
            <a:r>
              <a:rPr lang="en-GB" sz="4800" dirty="0" smtClean="0"/>
              <a:t>Book </a:t>
            </a:r>
            <a:endParaRPr lang="en-GB" sz="4800" dirty="0"/>
          </a:p>
        </p:txBody>
      </p:sp>
      <p:pic>
        <p:nvPicPr>
          <p:cNvPr id="9218" name="Picture 2" descr="C:\Users\Kelz\AppData\Local\Microsoft\Windows\Temporary Internet Files\Content.IE5\9NXKVDT2\MC90038257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24744"/>
            <a:ext cx="3992488" cy="39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71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5301207"/>
            <a:ext cx="7408333" cy="824955"/>
          </a:xfrm>
        </p:spPr>
        <p:txBody>
          <a:bodyPr>
            <a:normAutofit/>
          </a:bodyPr>
          <a:lstStyle/>
          <a:p>
            <a:r>
              <a:rPr lang="en-GB" sz="4800" dirty="0" smtClean="0"/>
              <a:t>Cat  </a:t>
            </a:r>
            <a:endParaRPr lang="en-GB" sz="4800" dirty="0"/>
          </a:p>
        </p:txBody>
      </p:sp>
      <p:pic>
        <p:nvPicPr>
          <p:cNvPr id="10243" name="Picture 3" descr="C:\Users\Kelz\AppData\Local\Microsoft\Windows\Temporary Internet Files\Content.IE5\47NEMCKJ\MP90040736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517" y="1700808"/>
            <a:ext cx="3901440" cy="312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6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5301207"/>
            <a:ext cx="7408333" cy="824955"/>
          </a:xfrm>
        </p:spPr>
        <p:txBody>
          <a:bodyPr>
            <a:normAutofit/>
          </a:bodyPr>
          <a:lstStyle/>
          <a:p>
            <a:r>
              <a:rPr lang="en-GB" sz="4800" dirty="0" smtClean="0"/>
              <a:t>Umbrella </a:t>
            </a:r>
            <a:endParaRPr lang="en-GB" sz="4800" dirty="0"/>
          </a:p>
        </p:txBody>
      </p:sp>
      <p:pic>
        <p:nvPicPr>
          <p:cNvPr id="2050" name="Picture 2" descr="C:\Users\Kelz\AppData\Local\Microsoft\Windows\Temporary Internet Files\Content.IE5\9NXKVDT2\MP900448542[1].jp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80728"/>
            <a:ext cx="4221088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73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5301207"/>
            <a:ext cx="7408333" cy="824955"/>
          </a:xfrm>
        </p:spPr>
        <p:txBody>
          <a:bodyPr>
            <a:normAutofit/>
          </a:bodyPr>
          <a:lstStyle/>
          <a:p>
            <a:r>
              <a:rPr lang="en-GB" sz="4800" dirty="0" smtClean="0"/>
              <a:t>Bed  </a:t>
            </a:r>
            <a:endParaRPr lang="en-GB" sz="4800" dirty="0"/>
          </a:p>
        </p:txBody>
      </p:sp>
      <p:pic>
        <p:nvPicPr>
          <p:cNvPr id="3074" name="Picture 2" descr="C:\Users\Kelz\AppData\Local\Microsoft\Windows\Temporary Internet Files\Content.IE5\0T1ZB83F\MC90003026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00808"/>
            <a:ext cx="4298089" cy="340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00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5301207"/>
            <a:ext cx="7408333" cy="824955"/>
          </a:xfrm>
        </p:spPr>
        <p:txBody>
          <a:bodyPr>
            <a:normAutofit/>
          </a:bodyPr>
          <a:lstStyle/>
          <a:p>
            <a:r>
              <a:rPr lang="en-GB" sz="4800" dirty="0" smtClean="0"/>
              <a:t>Breakfast  </a:t>
            </a:r>
            <a:endParaRPr lang="en-GB" sz="4800" dirty="0"/>
          </a:p>
        </p:txBody>
      </p:sp>
      <p:pic>
        <p:nvPicPr>
          <p:cNvPr id="4099" name="Picture 3" descr="C:\Users\Kelz\AppData\Local\Microsoft\Windows\Temporary Internet Files\Content.IE5\47NEMCKJ\MC90041074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169" y="1685796"/>
            <a:ext cx="3921659" cy="344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77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5301207"/>
            <a:ext cx="7408333" cy="824955"/>
          </a:xfrm>
        </p:spPr>
        <p:txBody>
          <a:bodyPr>
            <a:normAutofit/>
          </a:bodyPr>
          <a:lstStyle/>
          <a:p>
            <a:r>
              <a:rPr lang="en-GB" sz="4800" dirty="0" smtClean="0"/>
              <a:t>Apple   </a:t>
            </a:r>
            <a:endParaRPr lang="en-GB" sz="4800" dirty="0"/>
          </a:p>
        </p:txBody>
      </p:sp>
      <p:pic>
        <p:nvPicPr>
          <p:cNvPr id="11266" name="Picture 2" descr="C:\Users\Kelz\AppData\Local\Microsoft\Windows\Temporary Internet Files\Content.IE5\LMVEBJ7K\MC90043691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836712"/>
            <a:ext cx="439248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7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5301207"/>
            <a:ext cx="7408333" cy="824955"/>
          </a:xfrm>
        </p:spPr>
        <p:txBody>
          <a:bodyPr>
            <a:normAutofit/>
          </a:bodyPr>
          <a:lstStyle/>
          <a:p>
            <a:r>
              <a:rPr lang="en-GB" sz="4800" dirty="0" smtClean="0"/>
              <a:t>Pen</a:t>
            </a:r>
            <a:endParaRPr lang="en-GB" sz="4800" dirty="0"/>
          </a:p>
        </p:txBody>
      </p:sp>
      <p:pic>
        <p:nvPicPr>
          <p:cNvPr id="5129" name="Picture 9" descr="C:\Users\Kelz\AppData\Local\Microsoft\Windows\Temporary Internet Files\Content.IE5\0T1ZB83F\MC900441726[2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24744"/>
            <a:ext cx="3531840" cy="353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37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5301207"/>
            <a:ext cx="7408333" cy="824955"/>
          </a:xfrm>
        </p:spPr>
        <p:txBody>
          <a:bodyPr>
            <a:normAutofit/>
          </a:bodyPr>
          <a:lstStyle/>
          <a:p>
            <a:r>
              <a:rPr lang="en-GB" sz="4800" dirty="0" smtClean="0"/>
              <a:t>Car</a:t>
            </a:r>
            <a:endParaRPr lang="en-GB" sz="4800" dirty="0"/>
          </a:p>
        </p:txBody>
      </p:sp>
      <p:pic>
        <p:nvPicPr>
          <p:cNvPr id="6146" name="Picture 2" descr="C:\Users\Kelz\AppData\Local\Microsoft\Windows\Temporary Internet Files\Content.IE5\0T1ZB83F\MP90040313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0768"/>
            <a:ext cx="5676995" cy="379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78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5301207"/>
            <a:ext cx="7408333" cy="824955"/>
          </a:xfrm>
        </p:spPr>
        <p:txBody>
          <a:bodyPr>
            <a:normAutofit/>
          </a:bodyPr>
          <a:lstStyle/>
          <a:p>
            <a:r>
              <a:rPr lang="en-GB" sz="4800" dirty="0" smtClean="0"/>
              <a:t>Toothbrush </a:t>
            </a:r>
            <a:endParaRPr lang="en-GB" sz="4800" dirty="0"/>
          </a:p>
        </p:txBody>
      </p:sp>
      <p:pic>
        <p:nvPicPr>
          <p:cNvPr id="7171" name="Picture 3" descr="C:\Users\Kelz\AppData\Local\Microsoft\Windows\Temporary Internet Files\Content.IE5\0T1ZB83F\MC90044180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072533"/>
            <a:ext cx="425192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39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5301207"/>
            <a:ext cx="7408333" cy="824955"/>
          </a:xfrm>
        </p:spPr>
        <p:txBody>
          <a:bodyPr>
            <a:normAutofit/>
          </a:bodyPr>
          <a:lstStyle/>
          <a:p>
            <a:r>
              <a:rPr lang="en-GB" sz="4800" dirty="0" smtClean="0"/>
              <a:t>Shoes </a:t>
            </a:r>
            <a:endParaRPr lang="en-GB" sz="4800" dirty="0"/>
          </a:p>
        </p:txBody>
      </p:sp>
      <p:pic>
        <p:nvPicPr>
          <p:cNvPr id="8194" name="Picture 2" descr="C:\Users\Kelz\AppData\Local\Microsoft\Windows\Temporary Internet Files\Content.IE5\9NXKVDT2\MC90008308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052736"/>
            <a:ext cx="4804661" cy="397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89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18</TotalTime>
  <Words>14</Words>
  <Application>Microsoft Office PowerPoint</Application>
  <PresentationFormat>On-screen Show (4:3)</PresentationFormat>
  <Paragraphs>12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Candara</vt:lpstr>
      <vt:lpstr>Symbol</vt:lpstr>
      <vt:lpstr>Waveform</vt:lpstr>
      <vt:lpstr>Guess the word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Guess the word</dc:title>
  <dc:creator>Kelz</dc:creator>
  <cp:lastModifiedBy>pptforschool.ru</cp:lastModifiedBy>
  <cp:revision>4</cp:revision>
  <dcterms:created xsi:type="dcterms:W3CDTF">2013-07-21T11:03:39Z</dcterms:created>
  <dcterms:modified xsi:type="dcterms:W3CDTF">2018-02-20T12:54:14Z</dcterms:modified>
</cp:coreProperties>
</file>