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62" r:id="rId6"/>
    <p:sldId id="266" r:id="rId7"/>
    <p:sldId id="267" r:id="rId8"/>
    <p:sldId id="264" r:id="rId9"/>
    <p:sldId id="265" r:id="rId10"/>
    <p:sldId id="261" r:id="rId11"/>
    <p:sldId id="268" r:id="rId12"/>
    <p:sldId id="260" r:id="rId13"/>
    <p:sldId id="25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724C-D95D-42A6-862E-AE700460D0EB}" type="datetimeFigureOut">
              <a:rPr lang="es-ES" smtClean="0"/>
              <a:t>23/10/2018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72E8-429C-45B8-ACDA-35FE0E15D1DD}" type="slidenum">
              <a:rPr lang="es-ES" smtClean="0"/>
              <a:t>‹№›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i.ytimg.com/vi/fQqru--4aJ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60315"/>
            <a:ext cx="7653863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schemeClr val="tx1"/>
                </a:solidFill>
                <a:latin typeface="Comic Sans MS" pitchFamily="66" charset="0"/>
              </a:rPr>
              <a:t>SHAPES</a:t>
            </a:r>
            <a:endParaRPr lang="es-ES" sz="8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rectangle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34480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4857752" y="2071678"/>
            <a:ext cx="3143272" cy="17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square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3643338" cy="347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5429256" y="1785926"/>
            <a:ext cx="2214578" cy="20002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star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7"/>
            <a:ext cx="36385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strella de 5 puntas"/>
          <p:cNvSpPr/>
          <p:nvPr/>
        </p:nvSpPr>
        <p:spPr>
          <a:xfrm>
            <a:off x="4857752" y="1357298"/>
            <a:ext cx="3214710" cy="2857520"/>
          </a:xfrm>
          <a:prstGeom prst="star5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triangle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429024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Triángulo isósceles"/>
          <p:cNvSpPr/>
          <p:nvPr/>
        </p:nvSpPr>
        <p:spPr>
          <a:xfrm>
            <a:off x="4929190" y="1214422"/>
            <a:ext cx="2928958" cy="3000396"/>
          </a:xfrm>
          <a:prstGeom prst="triangle">
            <a:avLst>
              <a:gd name="adj" fmla="val 5018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3357586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5214942" y="1428736"/>
            <a:ext cx="2714644" cy="26432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circle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cross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ruz"/>
          <p:cNvSpPr/>
          <p:nvPr/>
        </p:nvSpPr>
        <p:spPr>
          <a:xfrm>
            <a:off x="5286380" y="1643050"/>
            <a:ext cx="2500330" cy="2214578"/>
          </a:xfrm>
          <a:prstGeom prst="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diamond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928670"/>
            <a:ext cx="3000396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ombo"/>
          <p:cNvSpPr/>
          <p:nvPr/>
        </p:nvSpPr>
        <p:spPr>
          <a:xfrm>
            <a:off x="5000628" y="1214422"/>
            <a:ext cx="2643206" cy="2928958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heart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3571900" cy="342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orazón"/>
          <p:cNvSpPr/>
          <p:nvPr/>
        </p:nvSpPr>
        <p:spPr>
          <a:xfrm>
            <a:off x="5072066" y="1643050"/>
            <a:ext cx="2928958" cy="235745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hexagon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500462" cy="35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Hexágono"/>
          <p:cNvSpPr/>
          <p:nvPr/>
        </p:nvSpPr>
        <p:spPr>
          <a:xfrm>
            <a:off x="5143504" y="1500174"/>
            <a:ext cx="2786082" cy="250033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142976" y="4786322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moon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28670"/>
            <a:ext cx="33813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Luna"/>
          <p:cNvSpPr/>
          <p:nvPr/>
        </p:nvSpPr>
        <p:spPr>
          <a:xfrm>
            <a:off x="5000628" y="1285860"/>
            <a:ext cx="2500330" cy="2857520"/>
          </a:xfrm>
          <a:prstGeom prst="moon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an oval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928670"/>
            <a:ext cx="2714644" cy="365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5429256" y="1285860"/>
            <a:ext cx="1857388" cy="28575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pentagon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Pentágono regular"/>
          <p:cNvSpPr/>
          <p:nvPr/>
        </p:nvSpPr>
        <p:spPr>
          <a:xfrm>
            <a:off x="5143504" y="1357298"/>
            <a:ext cx="2714644" cy="2643206"/>
          </a:xfrm>
          <a:prstGeom prst="pentagon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</Words>
  <Application>Microsoft Office PowerPoint</Application>
  <PresentationFormat>Екран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Tema de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</dc:creator>
  <cp:lastModifiedBy>Inna Manchak</cp:lastModifiedBy>
  <cp:revision>2</cp:revision>
  <dcterms:created xsi:type="dcterms:W3CDTF">2016-09-27T14:39:05Z</dcterms:created>
  <dcterms:modified xsi:type="dcterms:W3CDTF">2018-10-23T12:36:08Z</dcterms:modified>
</cp:coreProperties>
</file>