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92" r:id="rId1"/>
  </p:sldMasterIdLst>
  <p:handoutMasterIdLst>
    <p:handoutMasterId r:id="rId30"/>
  </p:handoutMasterIdLst>
  <p:sldIdLst>
    <p:sldId id="256" r:id="rId2"/>
    <p:sldId id="286" r:id="rId3"/>
    <p:sldId id="287" r:id="rId4"/>
    <p:sldId id="288" r:id="rId5"/>
    <p:sldId id="289" r:id="rId6"/>
    <p:sldId id="290" r:id="rId7"/>
    <p:sldId id="291" r:id="rId8"/>
    <p:sldId id="292" r:id="rId9"/>
    <p:sldId id="293" r:id="rId10"/>
    <p:sldId id="294" r:id="rId11"/>
    <p:sldId id="295" r:id="rId12"/>
    <p:sldId id="296" r:id="rId13"/>
    <p:sldId id="297" r:id="rId14"/>
    <p:sldId id="298" r:id="rId15"/>
    <p:sldId id="299" r:id="rId16"/>
    <p:sldId id="300" r:id="rId17"/>
    <p:sldId id="301" r:id="rId18"/>
    <p:sldId id="302" r:id="rId19"/>
    <p:sldId id="303" r:id="rId20"/>
    <p:sldId id="304" r:id="rId21"/>
    <p:sldId id="306" r:id="rId22"/>
    <p:sldId id="305" r:id="rId23"/>
    <p:sldId id="307" r:id="rId24"/>
    <p:sldId id="308" r:id="rId25"/>
    <p:sldId id="309" r:id="rId26"/>
    <p:sldId id="310" r:id="rId27"/>
    <p:sldId id="311" r:id="rId28"/>
    <p:sldId id="312" r:id="rId29"/>
  </p:sldIdLst>
  <p:sldSz cx="9144000" cy="6858000" type="screen4x3"/>
  <p:notesSz cx="6858000" cy="9144000"/>
  <p:embeddedFontLst>
    <p:embeddedFont>
      <p:font typeface="LaurenScript" panose="020B0604020202020204"/>
      <p:regular r:id="rId31"/>
    </p:embeddedFont>
    <p:embeddedFont>
      <p:font typeface="Wingdings 3" panose="05040102010807070707" pitchFamily="18" charset="2"/>
      <p:regular r:id="rId32"/>
    </p:embeddedFont>
    <p:embeddedFont>
      <p:font typeface="Wingdings 2" panose="05020102010507070707" pitchFamily="18" charset="2"/>
      <p:regular r:id="rId33"/>
    </p:embeddedFont>
    <p:embeddedFont>
      <p:font typeface="HomegirlLeveledReader" panose="020B0604020202020204" charset="0"/>
      <p:regular r:id="rId34"/>
    </p:embeddedFont>
    <p:embeddedFont>
      <p:font typeface="Consolas" panose="020B0609020204030204" pitchFamily="49" charset="0"/>
      <p:regular r:id="rId35"/>
      <p:bold r:id="rId36"/>
      <p:italic r:id="rId37"/>
      <p:boldItalic r:id="rId38"/>
    </p:embeddedFont>
    <p:embeddedFont>
      <p:font typeface="Treasure Map Deadhand" panose="020B0604020202020204" charset="0"/>
      <p:regular r:id="rId39"/>
    </p:embeddedFont>
    <p:embeddedFont>
      <p:font typeface="Porky's" panose="020B0604020202020204"/>
      <p:bold r:id="rId40"/>
    </p:embeddedFont>
    <p:embeddedFont>
      <p:font typeface="PassingNotes" panose="020B0604020202020204" charset="0"/>
      <p:regular r:id="rId41"/>
    </p:embeddedFont>
    <p:embeddedFont>
      <p:font typeface="HomegirlKiddo" panose="020B0604020202020204" charset="0"/>
      <p:regular r:id="rId42"/>
    </p:embeddedFont>
    <p:embeddedFont>
      <p:font typeface="Comic Sans MS" panose="030F0702030302020204" pitchFamily="66" charset="0"/>
      <p:regular r:id="rId43"/>
      <p:bold r:id="rId44"/>
      <p:italic r:id="rId45"/>
      <p:boldItalic r:id="rId46"/>
    </p:embeddedFont>
    <p:embeddedFont>
      <p:font typeface="Schoolbell" panose="020B0604020202020204" charset="0"/>
      <p:regular r:id="rId47"/>
    </p:embeddedFont>
    <p:embeddedFont>
      <p:font typeface="Corbel" panose="020B0503020204020204" pitchFamily="34" charset="0"/>
      <p:regular r:id="rId48"/>
      <p:bold r:id="rId49"/>
      <p:italic r:id="rId50"/>
      <p:boldItalic r:id="rId51"/>
    </p:embeddedFont>
    <p:embeddedFont>
      <p:font typeface="Lucida Console" panose="020B0609040504020204" pitchFamily="49" charset="0"/>
      <p:regular r:id="rId52"/>
    </p:embeddedFont>
    <p:embeddedFont>
      <p:font typeface="Calibri" panose="020F0502020204030204" pitchFamily="34" charset="0"/>
      <p:regular r:id="rId53"/>
      <p:bold r:id="rId54"/>
      <p:italic r:id="rId55"/>
      <p:boldItalic r:id="rId56"/>
    </p:embeddedFont>
  </p:embeddedFontLst>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FF33CC"/>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60" d="100"/>
          <a:sy n="60" d="100"/>
        </p:scale>
        <p:origin x="-1656" y="-270"/>
      </p:cViewPr>
      <p:guideLst>
        <p:guide orient="horz" pos="2160"/>
        <p:guide pos="2880"/>
      </p:guideLst>
    </p:cSldViewPr>
  </p:slideViewPr>
  <p:notesTextViewPr>
    <p:cViewPr>
      <p:scale>
        <a:sx n="100" d="100"/>
        <a:sy n="100" d="100"/>
      </p:scale>
      <p:origin x="0" y="0"/>
    </p:cViewPr>
  </p:notesTextViewPr>
  <p:sorterViewPr>
    <p:cViewPr>
      <p:scale>
        <a:sx n="36" d="100"/>
        <a:sy n="36" d="100"/>
      </p:scale>
      <p:origin x="0" y="0"/>
    </p:cViewPr>
  </p:sorterViewPr>
  <p:notesViewPr>
    <p:cSldViewPr>
      <p:cViewPr varScale="1">
        <p:scale>
          <a:sx n="50" d="100"/>
          <a:sy n="50" d="100"/>
        </p:scale>
        <p:origin x="-1680" y="-7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font" Target="fonts/font17.fntdata"/><Relationship Id="rId50" Type="http://schemas.openxmlformats.org/officeDocument/2006/relationships/font" Target="fonts/font20.fntdata"/><Relationship Id="rId55" Type="http://schemas.openxmlformats.org/officeDocument/2006/relationships/font" Target="fonts/font25.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3" Type="http://schemas.openxmlformats.org/officeDocument/2006/relationships/font" Target="fonts/font23.fntdata"/><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font" Target="fonts/font18.fntdata"/><Relationship Id="rId56" Type="http://schemas.openxmlformats.org/officeDocument/2006/relationships/font" Target="fonts/font26.fntdata"/><Relationship Id="rId8" Type="http://schemas.openxmlformats.org/officeDocument/2006/relationships/slide" Target="slides/slide7.xml"/><Relationship Id="rId51" Type="http://schemas.openxmlformats.org/officeDocument/2006/relationships/font" Target="fonts/font2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11.fntdata"/><Relationship Id="rId54" Type="http://schemas.openxmlformats.org/officeDocument/2006/relationships/font" Target="fonts/font24.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49" Type="http://schemas.openxmlformats.org/officeDocument/2006/relationships/font" Target="fonts/font19.fntdata"/><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font" Target="fonts/font1.fntdata"/><Relationship Id="rId44" Type="http://schemas.openxmlformats.org/officeDocument/2006/relationships/font" Target="fonts/font14.fntdata"/><Relationship Id="rId52" Type="http://schemas.openxmlformats.org/officeDocument/2006/relationships/font" Target="fonts/font22.fntdata"/><Relationship Id="rId6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EFA8D12-EFBE-4322-B5EC-5879255C884F}" type="datetimeFigureOut">
              <a:rPr lang="el-GR" smtClean="0"/>
              <a:pPr/>
              <a:t>16/10/2018</a:t>
            </a:fld>
            <a:endParaRPr lang="el-G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C827982-6E68-49A9-8202-A1480A9D9B41}" type="slidenum">
              <a:rPr lang="el-GR" smtClean="0"/>
              <a:pPr/>
              <a:t>‹№›</a:t>
            </a:fld>
            <a:endParaRPr lang="el-GR"/>
          </a:p>
        </p:txBody>
      </p:sp>
    </p:spTree>
    <p:extLst>
      <p:ext uri="{BB962C8B-B14F-4D97-AF65-F5344CB8AC3E}">
        <p14:creationId xmlns:p14="http://schemas.microsoft.com/office/powerpoint/2010/main" val="1894786534"/>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8" name="Date Placeholder 27"/>
          <p:cNvSpPr>
            <a:spLocks noGrp="1"/>
          </p:cNvSpPr>
          <p:nvPr>
            <p:ph type="dt" sz="half" idx="10"/>
          </p:nvPr>
        </p:nvSpPr>
        <p:spPr/>
        <p:txBody>
          <a:bodyPr/>
          <a:lstStyle>
            <a:extLst/>
          </a:lstStyle>
          <a:p>
            <a:fld id="{7A52E953-3695-44A6-B696-317D5141676E}" type="datetimeFigureOut">
              <a:rPr lang="el-GR" smtClean="0"/>
              <a:pPr/>
              <a:t>16/10/2018</a:t>
            </a:fld>
            <a:endParaRPr lang="el-GR"/>
          </a:p>
        </p:txBody>
      </p:sp>
      <p:sp>
        <p:nvSpPr>
          <p:cNvPr id="17" name="Footer Placeholder 16"/>
          <p:cNvSpPr>
            <a:spLocks noGrp="1"/>
          </p:cNvSpPr>
          <p:nvPr>
            <p:ph type="ftr" sz="quarter" idx="11"/>
          </p:nvPr>
        </p:nvSpPr>
        <p:spPr/>
        <p:txBody>
          <a:bodyPr/>
          <a:lstStyle>
            <a:extLst/>
          </a:lstStyle>
          <a:p>
            <a:endParaRPr lang="el-GR"/>
          </a:p>
        </p:txBody>
      </p:sp>
      <p:sp>
        <p:nvSpPr>
          <p:cNvPr id="29" name="Slide Number Placeholder 28"/>
          <p:cNvSpPr>
            <a:spLocks noGrp="1"/>
          </p:cNvSpPr>
          <p:nvPr>
            <p:ph type="sldNum" sz="quarter" idx="12"/>
          </p:nvPr>
        </p:nvSpPr>
        <p:spPr/>
        <p:txBody>
          <a:bodyPr/>
          <a:lstStyle>
            <a:extLst/>
          </a:lstStyle>
          <a:p>
            <a:fld id="{DEFD3C9F-9E0E-48DB-8F2F-AEE01F3F496B}" type="slidenum">
              <a:rPr lang="el-GR" smtClean="0"/>
              <a:pPr/>
              <a:t>‹№›</a:t>
            </a:fld>
            <a:endParaRPr lang="el-GR"/>
          </a:p>
        </p:txBody>
      </p:sp>
      <p:sp>
        <p:nvSpPr>
          <p:cNvPr id="32" name="Rectangle 31"/>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9" name="Rectangle 38"/>
          <p:cNvSpPr/>
          <p:nvPr/>
        </p:nvSpPr>
        <p:spPr>
          <a:xfrm>
            <a:off x="309558" y="680477"/>
            <a:ext cx="45720"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0" name="Rectangle 39"/>
          <p:cNvSpPr/>
          <p:nvPr/>
        </p:nvSpPr>
        <p:spPr>
          <a:xfrm>
            <a:off x="269073"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1" name="Rectangle 40"/>
          <p:cNvSpPr/>
          <p:nvPr/>
        </p:nvSpPr>
        <p:spPr>
          <a:xfrm>
            <a:off x="25002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42" name="Rectangle 41"/>
          <p:cNvSpPr/>
          <p:nvPr/>
        </p:nvSpPr>
        <p:spPr>
          <a:xfrm>
            <a:off x="221768"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8" name="Title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kumimoji="0" lang="en-US" smtClean="0"/>
              <a:t>Click to edit Master title style</a:t>
            </a:r>
            <a:endParaRPr kumimoji="0" lang="en-US"/>
          </a:p>
        </p:txBody>
      </p:sp>
      <p:sp>
        <p:nvSpPr>
          <p:cNvPr id="9" name="Subtitle 8"/>
          <p:cNvSpPr>
            <a:spLocks noGrp="1"/>
          </p:cNvSpPr>
          <p:nvPr>
            <p:ph type="subTitle" idx="1"/>
          </p:nvPr>
        </p:nvSpPr>
        <p:spPr>
          <a:xfrm>
            <a:off x="914400" y="2834640"/>
            <a:ext cx="7772400" cy="1508760"/>
          </a:xfrm>
        </p:spPr>
        <p:txBody>
          <a:bodyPr lIns="100584" tIns="45720"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56" name="Rectangle 55"/>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5" name="Rectangle 64"/>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6" name="Rectangle 65"/>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7" name="Rectangle 66"/>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7A52E953-3695-44A6-B696-317D5141676E}" type="datetimeFigureOut">
              <a:rPr lang="el-GR" smtClean="0"/>
              <a:pPr/>
              <a:t>16/10/2018</a:t>
            </a:fld>
            <a:endParaRPr lang="el-GR"/>
          </a:p>
        </p:txBody>
      </p:sp>
      <p:sp>
        <p:nvSpPr>
          <p:cNvPr id="5" name="Footer Placeholder 4"/>
          <p:cNvSpPr>
            <a:spLocks noGrp="1"/>
          </p:cNvSpPr>
          <p:nvPr>
            <p:ph type="ftr" sz="quarter" idx="11"/>
          </p:nvPr>
        </p:nvSpPr>
        <p:spPr/>
        <p:txBody>
          <a:bodyPr/>
          <a:lstStyle>
            <a:extLst/>
          </a:lstStyle>
          <a:p>
            <a:endParaRPr lang="el-GR"/>
          </a:p>
        </p:txBody>
      </p:sp>
      <p:sp>
        <p:nvSpPr>
          <p:cNvPr id="6" name="Slide Number Placeholder 5"/>
          <p:cNvSpPr>
            <a:spLocks noGrp="1"/>
          </p:cNvSpPr>
          <p:nvPr>
            <p:ph type="sldNum" sz="quarter" idx="12"/>
          </p:nvPr>
        </p:nvSpPr>
        <p:spPr/>
        <p:txBody>
          <a:bodyPr/>
          <a:lstStyle>
            <a:extLst/>
          </a:lstStyle>
          <a:p>
            <a:fld id="{DEFD3C9F-9E0E-48DB-8F2F-AEE01F3F496B}"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274639"/>
            <a:ext cx="58674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7A52E953-3695-44A6-B696-317D5141676E}" type="datetimeFigureOut">
              <a:rPr lang="el-GR" smtClean="0"/>
              <a:pPr/>
              <a:t>16/10/2018</a:t>
            </a:fld>
            <a:endParaRPr lang="el-GR"/>
          </a:p>
        </p:txBody>
      </p:sp>
      <p:sp>
        <p:nvSpPr>
          <p:cNvPr id="5" name="Footer Placeholder 4"/>
          <p:cNvSpPr>
            <a:spLocks noGrp="1"/>
          </p:cNvSpPr>
          <p:nvPr>
            <p:ph type="ftr" sz="quarter" idx="11"/>
          </p:nvPr>
        </p:nvSpPr>
        <p:spPr/>
        <p:txBody>
          <a:bodyPr/>
          <a:lstStyle>
            <a:extLst/>
          </a:lstStyle>
          <a:p>
            <a:endParaRPr lang="el-GR"/>
          </a:p>
        </p:txBody>
      </p:sp>
      <p:sp>
        <p:nvSpPr>
          <p:cNvPr id="6" name="Slide Number Placeholder 5"/>
          <p:cNvSpPr>
            <a:spLocks noGrp="1"/>
          </p:cNvSpPr>
          <p:nvPr>
            <p:ph type="sldNum" sz="quarter" idx="12"/>
          </p:nvPr>
        </p:nvSpPr>
        <p:spPr/>
        <p:txBody>
          <a:bodyPr/>
          <a:lstStyle>
            <a:extLst/>
          </a:lstStyle>
          <a:p>
            <a:fld id="{DEFD3C9F-9E0E-48DB-8F2F-AEE01F3F496B}" type="slidenum">
              <a:rPr lang="el-GR" smtClean="0"/>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7A52E953-3695-44A6-B696-317D5141676E}" type="datetimeFigureOut">
              <a:rPr lang="el-GR" smtClean="0"/>
              <a:pPr/>
              <a:t>16/10/2018</a:t>
            </a:fld>
            <a:endParaRPr lang="el-GR"/>
          </a:p>
        </p:txBody>
      </p:sp>
      <p:sp>
        <p:nvSpPr>
          <p:cNvPr id="5" name="Footer Placeholder 4"/>
          <p:cNvSpPr>
            <a:spLocks noGrp="1"/>
          </p:cNvSpPr>
          <p:nvPr>
            <p:ph type="ftr" sz="quarter" idx="11"/>
          </p:nvPr>
        </p:nvSpPr>
        <p:spPr/>
        <p:txBody>
          <a:bodyPr/>
          <a:lstStyle>
            <a:extLst/>
          </a:lstStyle>
          <a:p>
            <a:endParaRPr lang="el-GR"/>
          </a:p>
        </p:txBody>
      </p:sp>
      <p:sp>
        <p:nvSpPr>
          <p:cNvPr id="6" name="Slide Number Placeholder 5"/>
          <p:cNvSpPr>
            <a:spLocks noGrp="1"/>
          </p:cNvSpPr>
          <p:nvPr>
            <p:ph type="sldNum" sz="quarter" idx="12"/>
          </p:nvPr>
        </p:nvSpPr>
        <p:spPr/>
        <p:txBody>
          <a:bodyPr/>
          <a:lstStyle>
            <a:extLst/>
          </a:lstStyle>
          <a:p>
            <a:fld id="{DEFD3C9F-9E0E-48DB-8F2F-AEE01F3F496B}"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4" name="Freeform 13"/>
          <p:cNvSpPr>
            <a:spLocks/>
          </p:cNvSpPr>
          <p:nvPr/>
        </p:nvSpPr>
        <p:spPr bwMode="auto">
          <a:xfrm>
            <a:off x="4828952" y="1073888"/>
            <a:ext cx="4322136"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5" name="Freeform 14"/>
          <p:cNvSpPr>
            <a:spLocks/>
          </p:cNvSpPr>
          <p:nvPr/>
        </p:nvSpPr>
        <p:spPr bwMode="auto">
          <a:xfrm>
            <a:off x="373966" y="0"/>
            <a:ext cx="5514536" cy="6615332"/>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3" name="Freeform 12"/>
          <p:cNvSpPr>
            <a:spLocks/>
          </p:cNvSpPr>
          <p:nvPr/>
        </p:nvSpPr>
        <p:spPr bwMode="auto">
          <a:xfrm rot="5236414">
            <a:off x="4462128" y="1483600"/>
            <a:ext cx="4114800" cy="118872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6" name="Freeform 15"/>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7" name="Freeform 16"/>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8" name="Freeform 17"/>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9" name="Freeform 18"/>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0" name="Freeform 19"/>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1" name="Freeform 20"/>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2" name="Freeform 21"/>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3" name="Freeform 22"/>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4" name="Freeform 23"/>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5" name="Freeform 24"/>
          <p:cNvSpPr>
            <a:spLocks/>
          </p:cNvSpPr>
          <p:nvPr/>
        </p:nvSpPr>
        <p:spPr bwMode="auto">
          <a:xfrm>
            <a:off x="366824"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6" name="Freeform 25"/>
          <p:cNvSpPr>
            <a:spLocks/>
          </p:cNvSpPr>
          <p:nvPr/>
        </p:nvSpPr>
        <p:spPr bwMode="auto">
          <a:xfrm>
            <a:off x="366824"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7" name="Freeform 26"/>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3" name="Text Placeholder 2"/>
          <p:cNvSpPr>
            <a:spLocks noGrp="1"/>
          </p:cNvSpPr>
          <p:nvPr>
            <p:ph type="body" idx="1"/>
          </p:nvPr>
        </p:nvSpPr>
        <p:spPr>
          <a:xfrm>
            <a:off x="706902" y="1351672"/>
            <a:ext cx="5718048" cy="977486"/>
          </a:xfrm>
        </p:spPr>
        <p:txBody>
          <a:bodyPr lIns="82296" tIns="45720" bIns="0" anchor="t"/>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7A52E953-3695-44A6-B696-317D5141676E}" type="datetimeFigureOut">
              <a:rPr lang="el-GR" smtClean="0"/>
              <a:pPr/>
              <a:t>16/10/2018</a:t>
            </a:fld>
            <a:endParaRPr lang="el-GR"/>
          </a:p>
        </p:txBody>
      </p:sp>
      <p:sp>
        <p:nvSpPr>
          <p:cNvPr id="5" name="Footer Placeholder 4"/>
          <p:cNvSpPr>
            <a:spLocks noGrp="1"/>
          </p:cNvSpPr>
          <p:nvPr>
            <p:ph type="ftr" sz="quarter" idx="11"/>
          </p:nvPr>
        </p:nvSpPr>
        <p:spPr/>
        <p:txBody>
          <a:bodyPr/>
          <a:lstStyle>
            <a:extLst/>
          </a:lstStyle>
          <a:p>
            <a:endParaRPr lang="el-GR"/>
          </a:p>
        </p:txBody>
      </p:sp>
      <p:sp>
        <p:nvSpPr>
          <p:cNvPr id="6" name="Slide Number Placeholder 5"/>
          <p:cNvSpPr>
            <a:spLocks noGrp="1"/>
          </p:cNvSpPr>
          <p:nvPr>
            <p:ph type="sldNum" sz="quarter" idx="12"/>
          </p:nvPr>
        </p:nvSpPr>
        <p:spPr/>
        <p:txBody>
          <a:bodyPr/>
          <a:lstStyle>
            <a:extLst/>
          </a:lstStyle>
          <a:p>
            <a:fld id="{DEFD3C9F-9E0E-48DB-8F2F-AEE01F3F496B}" type="slidenum">
              <a:rPr lang="el-GR" smtClean="0"/>
              <a:pPr/>
              <a:t>‹№›</a:t>
            </a:fld>
            <a:endParaRPr lang="el-GR"/>
          </a:p>
        </p:txBody>
      </p:sp>
      <p:sp>
        <p:nvSpPr>
          <p:cNvPr id="7" name="Rectangle 6"/>
          <p:cNvSpPr/>
          <p:nvPr/>
        </p:nvSpPr>
        <p:spPr>
          <a:xfrm>
            <a:off x="363160" y="402264"/>
            <a:ext cx="850392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vl1pPr>
            <a:extLst/>
          </a:lstStyle>
          <a:p>
            <a:r>
              <a:rPr kumimoji="0" lang="en-US" smtClean="0"/>
              <a:t>Click to edit Master title style</a:t>
            </a:r>
            <a:endParaRPr kumimoji="0" lang="en-US"/>
          </a:p>
        </p:txBody>
      </p:sp>
      <p:sp>
        <p:nvSpPr>
          <p:cNvPr id="8" name="Rectangle 7"/>
          <p:cNvSpPr/>
          <p:nvPr/>
        </p:nvSpPr>
        <p:spPr>
          <a:xfrm flipH="1">
            <a:off x="371538"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9" name="Rectangle 8"/>
          <p:cNvSpPr/>
          <p:nvPr/>
        </p:nvSpPr>
        <p:spPr>
          <a:xfrm flipH="1">
            <a:off x="411109"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0" name="Rectangle 9"/>
          <p:cNvSpPr/>
          <p:nvPr/>
        </p:nvSpPr>
        <p:spPr>
          <a:xfrm flipH="1">
            <a:off x="44845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ectangle 10"/>
          <p:cNvSpPr/>
          <p:nvPr/>
        </p:nvSpPr>
        <p:spPr>
          <a:xfrm flipH="1">
            <a:off x="476702"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Rectangle 11"/>
          <p:cNvSpPr/>
          <p:nvPr/>
        </p:nvSpPr>
        <p:spPr>
          <a:xfrm>
            <a:off x="500478"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7A52E953-3695-44A6-B696-317D5141676E}" type="datetimeFigureOut">
              <a:rPr lang="el-GR" smtClean="0"/>
              <a:pPr/>
              <a:t>16/10/2018</a:t>
            </a:fld>
            <a:endParaRPr lang="el-GR"/>
          </a:p>
        </p:txBody>
      </p:sp>
      <p:sp>
        <p:nvSpPr>
          <p:cNvPr id="6" name="Footer Placeholder 5"/>
          <p:cNvSpPr>
            <a:spLocks noGrp="1"/>
          </p:cNvSpPr>
          <p:nvPr>
            <p:ph type="ftr" sz="quarter" idx="11"/>
          </p:nvPr>
        </p:nvSpPr>
        <p:spPr/>
        <p:txBody>
          <a:bodyPr/>
          <a:lstStyle>
            <a:extLst/>
          </a:lstStyle>
          <a:p>
            <a:endParaRPr lang="el-GR"/>
          </a:p>
        </p:txBody>
      </p:sp>
      <p:sp>
        <p:nvSpPr>
          <p:cNvPr id="7" name="Slide Number Placeholder 6"/>
          <p:cNvSpPr>
            <a:spLocks noGrp="1"/>
          </p:cNvSpPr>
          <p:nvPr>
            <p:ph type="sldNum" sz="quarter" idx="12"/>
          </p:nvPr>
        </p:nvSpPr>
        <p:spPr/>
        <p:txBody>
          <a:bodyPr/>
          <a:lstStyle>
            <a:extLst/>
          </a:lstStyle>
          <a:p>
            <a:fld id="{DEFD3C9F-9E0E-48DB-8F2F-AEE01F3F496B}"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5" name="Rectangle 24"/>
          <p:cNvSpPr/>
          <p:nvPr/>
        </p:nvSpPr>
        <p:spPr>
          <a:xfrm>
            <a:off x="0" y="402265"/>
            <a:ext cx="886708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504824" y="512064"/>
            <a:ext cx="7772400" cy="914400"/>
          </a:xfrm>
        </p:spPr>
        <p:txBody>
          <a:bodyPr anchor="t"/>
          <a:lstStyle>
            <a:lvl1pPr>
              <a:defRPr sz="400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7A52E953-3695-44A6-B696-317D5141676E}" type="datetimeFigureOut">
              <a:rPr lang="el-GR" smtClean="0"/>
              <a:pPr/>
              <a:t>16/10/2018</a:t>
            </a:fld>
            <a:endParaRPr lang="el-GR"/>
          </a:p>
        </p:txBody>
      </p:sp>
      <p:sp>
        <p:nvSpPr>
          <p:cNvPr id="8" name="Footer Placeholder 7"/>
          <p:cNvSpPr>
            <a:spLocks noGrp="1"/>
          </p:cNvSpPr>
          <p:nvPr>
            <p:ph type="ftr" sz="quarter" idx="11"/>
          </p:nvPr>
        </p:nvSpPr>
        <p:spPr/>
        <p:txBody>
          <a:bodyPr/>
          <a:lstStyle>
            <a:extLst/>
          </a:lstStyle>
          <a:p>
            <a:endParaRPr lang="el-GR"/>
          </a:p>
        </p:txBody>
      </p:sp>
      <p:sp>
        <p:nvSpPr>
          <p:cNvPr id="9" name="Slide Number Placeholder 8"/>
          <p:cNvSpPr>
            <a:spLocks noGrp="1"/>
          </p:cNvSpPr>
          <p:nvPr>
            <p:ph type="sldNum" sz="quarter" idx="12"/>
          </p:nvPr>
        </p:nvSpPr>
        <p:spPr/>
        <p:txBody>
          <a:bodyPr/>
          <a:lstStyle>
            <a:extLst/>
          </a:lstStyle>
          <a:p>
            <a:fld id="{DEFD3C9F-9E0E-48DB-8F2F-AEE01F3F496B}" type="slidenum">
              <a:rPr lang="el-GR" smtClean="0"/>
              <a:pPr/>
              <a:t>‹№›</a:t>
            </a:fld>
            <a:endParaRPr lang="el-GR"/>
          </a:p>
        </p:txBody>
      </p:sp>
      <p:sp>
        <p:nvSpPr>
          <p:cNvPr id="16" name="Rectangle 15"/>
          <p:cNvSpPr/>
          <p:nvPr/>
        </p:nvSpPr>
        <p:spPr>
          <a:xfrm>
            <a:off x="87790" y="680477"/>
            <a:ext cx="4572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7" name="Rectangle 16"/>
          <p:cNvSpPr/>
          <p:nvPr/>
        </p:nvSpPr>
        <p:spPr>
          <a:xfrm>
            <a:off x="47305"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8" name="Rectangle 17"/>
          <p:cNvSpPr/>
          <p:nvPr/>
        </p:nvSpPr>
        <p:spPr>
          <a:xfrm>
            <a:off x="2825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9" name="Rectangle 18"/>
          <p:cNvSpPr/>
          <p:nvPr/>
        </p:nvSpPr>
        <p:spPr>
          <a:xfrm>
            <a:off x="0"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0" name="Rectangle 19"/>
          <p:cNvSpPr/>
          <p:nvPr/>
        </p:nvSpPr>
        <p:spPr>
          <a:xfrm flipH="1">
            <a:off x="149770"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1" name="Rectangle 20"/>
          <p:cNvSpPr/>
          <p:nvPr/>
        </p:nvSpPr>
        <p:spPr>
          <a:xfrm flipH="1">
            <a:off x="189341"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Rectangle 21"/>
          <p:cNvSpPr/>
          <p:nvPr/>
        </p:nvSpPr>
        <p:spPr>
          <a:xfrm flipH="1">
            <a:off x="22668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9" name="Rectangle 28"/>
          <p:cNvSpPr/>
          <p:nvPr/>
        </p:nvSpPr>
        <p:spPr>
          <a:xfrm flipH="1">
            <a:off x="254934"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30" name="Rectangle 29"/>
          <p:cNvSpPr/>
          <p:nvPr/>
        </p:nvSpPr>
        <p:spPr>
          <a:xfrm>
            <a:off x="278710"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vl1pPr>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7A52E953-3695-44A6-B696-317D5141676E}" type="datetimeFigureOut">
              <a:rPr lang="el-GR" smtClean="0"/>
              <a:pPr/>
              <a:t>16/10/2018</a:t>
            </a:fld>
            <a:endParaRPr lang="el-GR"/>
          </a:p>
        </p:txBody>
      </p:sp>
      <p:sp>
        <p:nvSpPr>
          <p:cNvPr id="4" name="Footer Placeholder 3"/>
          <p:cNvSpPr>
            <a:spLocks noGrp="1"/>
          </p:cNvSpPr>
          <p:nvPr>
            <p:ph type="ftr" sz="quarter" idx="11"/>
          </p:nvPr>
        </p:nvSpPr>
        <p:spPr/>
        <p:txBody>
          <a:bodyPr/>
          <a:lstStyle>
            <a:extLst/>
          </a:lstStyle>
          <a:p>
            <a:endParaRPr lang="el-GR"/>
          </a:p>
        </p:txBody>
      </p:sp>
      <p:sp>
        <p:nvSpPr>
          <p:cNvPr id="5" name="Slide Number Placeholder 4"/>
          <p:cNvSpPr>
            <a:spLocks noGrp="1"/>
          </p:cNvSpPr>
          <p:nvPr>
            <p:ph type="sldNum" sz="quarter" idx="12"/>
          </p:nvPr>
        </p:nvSpPr>
        <p:spPr/>
        <p:txBody>
          <a:bodyPr/>
          <a:lstStyle>
            <a:extLst/>
          </a:lstStyle>
          <a:p>
            <a:fld id="{DEFD3C9F-9E0E-48DB-8F2F-AEE01F3F496B}"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7A52E953-3695-44A6-B696-317D5141676E}" type="datetimeFigureOut">
              <a:rPr lang="el-GR" smtClean="0"/>
              <a:pPr/>
              <a:t>16/10/2018</a:t>
            </a:fld>
            <a:endParaRPr lang="el-GR"/>
          </a:p>
        </p:txBody>
      </p:sp>
      <p:sp>
        <p:nvSpPr>
          <p:cNvPr id="3" name="Footer Placeholder 2"/>
          <p:cNvSpPr>
            <a:spLocks noGrp="1"/>
          </p:cNvSpPr>
          <p:nvPr>
            <p:ph type="ftr" sz="quarter" idx="11"/>
          </p:nvPr>
        </p:nvSpPr>
        <p:spPr/>
        <p:txBody>
          <a:bodyPr/>
          <a:lstStyle>
            <a:extLst/>
          </a:lstStyle>
          <a:p>
            <a:endParaRPr lang="el-GR"/>
          </a:p>
        </p:txBody>
      </p:sp>
      <p:sp>
        <p:nvSpPr>
          <p:cNvPr id="4" name="Slide Number Placeholder 3"/>
          <p:cNvSpPr>
            <a:spLocks noGrp="1"/>
          </p:cNvSpPr>
          <p:nvPr>
            <p:ph type="sldNum" sz="quarter" idx="12"/>
          </p:nvPr>
        </p:nvSpPr>
        <p:spPr/>
        <p:txBody>
          <a:bodyPr/>
          <a:lstStyle>
            <a:extLst/>
          </a:lstStyle>
          <a:p>
            <a:fld id="{DEFD3C9F-9E0E-48DB-8F2F-AEE01F3F496B}"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7A52E953-3695-44A6-B696-317D5141676E}" type="datetimeFigureOut">
              <a:rPr lang="el-GR" smtClean="0"/>
              <a:pPr/>
              <a:t>16/10/2018</a:t>
            </a:fld>
            <a:endParaRPr lang="el-GR"/>
          </a:p>
        </p:txBody>
      </p:sp>
      <p:sp>
        <p:nvSpPr>
          <p:cNvPr id="6" name="Footer Placeholder 5"/>
          <p:cNvSpPr>
            <a:spLocks noGrp="1"/>
          </p:cNvSpPr>
          <p:nvPr>
            <p:ph type="ftr" sz="quarter" idx="11"/>
          </p:nvPr>
        </p:nvSpPr>
        <p:spPr/>
        <p:txBody>
          <a:bodyPr/>
          <a:lstStyle>
            <a:extLst/>
          </a:lstStyle>
          <a:p>
            <a:endParaRPr lang="el-GR"/>
          </a:p>
        </p:txBody>
      </p:sp>
      <p:sp>
        <p:nvSpPr>
          <p:cNvPr id="7" name="Slide Number Placeholder 6"/>
          <p:cNvSpPr>
            <a:spLocks noGrp="1"/>
          </p:cNvSpPr>
          <p:nvPr>
            <p:ph type="sldNum" sz="quarter" idx="12"/>
          </p:nvPr>
        </p:nvSpPr>
        <p:spPr/>
        <p:txBody>
          <a:bodyPr/>
          <a:lstStyle>
            <a:extLst/>
          </a:lstStyle>
          <a:p>
            <a:fld id="{DEFD3C9F-9E0E-48DB-8F2F-AEE01F3F496B}"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368032" y="0"/>
            <a:ext cx="877824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cxnSp>
        <p:nvCxnSpPr>
          <p:cNvPr id="9" name="Straight Connector 8"/>
          <p:cNvCxnSpPr/>
          <p:nvPr/>
        </p:nvCxnSpPr>
        <p:spPr>
          <a:xfrm flipV="1">
            <a:off x="363195" y="1885028"/>
            <a:ext cx="8782622"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10" name="Group 9"/>
          <p:cNvGrpSpPr/>
          <p:nvPr/>
        </p:nvGrpSpPr>
        <p:grpSpPr>
          <a:xfrm rot="5400000">
            <a:off x="8514581" y="1219200"/>
            <a:ext cx="132763" cy="128466"/>
            <a:chOff x="6668087" y="1297746"/>
            <a:chExt cx="161840" cy="156602"/>
          </a:xfrm>
        </p:grpSpPr>
        <p:cxnSp>
          <p:nvCxnSpPr>
            <p:cNvPr id="15" name="Straight Connector 14"/>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368032" y="1893781"/>
            <a:ext cx="8778240" cy="4960144"/>
          </a:xfrm>
          <a:solidFill>
            <a:schemeClr val="bg2"/>
          </a:solidFill>
        </p:spPr>
        <p:txBody>
          <a:bodyPr/>
          <a:lstStyle>
            <a:lvl1pPr marL="0" indent="0">
              <a:buNone/>
              <a:defRPr sz="3200"/>
            </a:lvl1pPr>
            <a:extLst/>
          </a:lstStyle>
          <a:p>
            <a:r>
              <a:rPr kumimoji="0" lang="en-US" smtClean="0"/>
              <a:t>Click icon to add picture</a:t>
            </a:r>
            <a:endParaRPr kumimoji="0" lang="en-US"/>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grpSp>
        <p:nvGrpSpPr>
          <p:cNvPr id="14" name="Group 13"/>
          <p:cNvGrpSpPr/>
          <p:nvPr/>
        </p:nvGrpSpPr>
        <p:grpSpPr>
          <a:xfrm rot="5400000">
            <a:off x="8666981" y="1371600"/>
            <a:ext cx="132763" cy="128466"/>
            <a:chOff x="6668087" y="1297746"/>
            <a:chExt cx="161840" cy="156602"/>
          </a:xfrm>
        </p:grpSpPr>
        <p:cxnSp>
          <p:nvCxnSpPr>
            <p:cNvPr id="11" name="Straight Connector 10"/>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Group 17"/>
          <p:cNvGrpSpPr/>
          <p:nvPr/>
        </p:nvGrpSpPr>
        <p:grpSpPr>
          <a:xfrm rot="5400000">
            <a:off x="8320088" y="1474763"/>
            <a:ext cx="132763" cy="128466"/>
            <a:chOff x="6668087" y="1297746"/>
            <a:chExt cx="161840" cy="156602"/>
          </a:xfrm>
        </p:grpSpPr>
        <p:cxnSp>
          <p:nvCxnSpPr>
            <p:cNvPr id="19" name="Straight Connector 18"/>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Date Placeholder 4"/>
          <p:cNvSpPr>
            <a:spLocks noGrp="1"/>
          </p:cNvSpPr>
          <p:nvPr>
            <p:ph type="dt" sz="half" idx="10"/>
          </p:nvPr>
        </p:nvSpPr>
        <p:spPr>
          <a:xfrm>
            <a:off x="6477000" y="55499"/>
            <a:ext cx="2133600" cy="365125"/>
          </a:xfrm>
        </p:spPr>
        <p:txBody>
          <a:bodyPr/>
          <a:lstStyle>
            <a:extLst/>
          </a:lstStyle>
          <a:p>
            <a:fld id="{7A52E953-3695-44A6-B696-317D5141676E}" type="datetimeFigureOut">
              <a:rPr lang="el-GR" smtClean="0"/>
              <a:pPr/>
              <a:t>16/10/2018</a:t>
            </a:fld>
            <a:endParaRPr lang="el-GR"/>
          </a:p>
        </p:txBody>
      </p:sp>
      <p:sp>
        <p:nvSpPr>
          <p:cNvPr id="6" name="Footer Placeholder 5"/>
          <p:cNvSpPr>
            <a:spLocks noGrp="1"/>
          </p:cNvSpPr>
          <p:nvPr>
            <p:ph type="ftr" sz="quarter" idx="11"/>
          </p:nvPr>
        </p:nvSpPr>
        <p:spPr>
          <a:xfrm>
            <a:off x="914400" y="55499"/>
            <a:ext cx="5562600" cy="365125"/>
          </a:xfrm>
        </p:spPr>
        <p:txBody>
          <a:bodyPr/>
          <a:lstStyle>
            <a:extLst/>
          </a:lstStyle>
          <a:p>
            <a:endParaRPr lang="el-GR"/>
          </a:p>
        </p:txBody>
      </p:sp>
      <p:sp>
        <p:nvSpPr>
          <p:cNvPr id="7" name="Slide Number Placeholder 6"/>
          <p:cNvSpPr>
            <a:spLocks noGrp="1"/>
          </p:cNvSpPr>
          <p:nvPr>
            <p:ph type="sldNum" sz="quarter" idx="12"/>
          </p:nvPr>
        </p:nvSpPr>
        <p:spPr>
          <a:xfrm>
            <a:off x="8610600" y="55499"/>
            <a:ext cx="457200" cy="365125"/>
          </a:xfrm>
        </p:spPr>
        <p:txBody>
          <a:bodyPr/>
          <a:lstStyle>
            <a:extLst/>
          </a:lstStyle>
          <a:p>
            <a:fld id="{DEFD3C9F-9E0E-48DB-8F2F-AEE01F3F496B}"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Rectangle 7"/>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Rectangle 8"/>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Rectangle 9"/>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ectangle 10"/>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Rectangle 11"/>
          <p:cNvSpPr/>
          <p:nvPr/>
        </p:nvSpPr>
        <p:spPr>
          <a:xfrm>
            <a:off x="309558" y="680477"/>
            <a:ext cx="45720"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5" name="Rectangle 14"/>
          <p:cNvSpPr/>
          <p:nvPr/>
        </p:nvSpPr>
        <p:spPr>
          <a:xfrm>
            <a:off x="269073" y="680477"/>
            <a:ext cx="2743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6" name="Rectangle 15"/>
          <p:cNvSpPr/>
          <p:nvPr/>
        </p:nvSpPr>
        <p:spPr>
          <a:xfrm>
            <a:off x="250020"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7" name="Rectangle 16"/>
          <p:cNvSpPr/>
          <p:nvPr/>
        </p:nvSpPr>
        <p:spPr>
          <a:xfrm>
            <a:off x="221768"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Title Placeholder 21"/>
          <p:cNvSpPr>
            <a:spLocks noGrp="1"/>
          </p:cNvSpPr>
          <p:nvPr>
            <p:ph type="title"/>
          </p:nvPr>
        </p:nvSpPr>
        <p:spPr>
          <a:xfrm>
            <a:off x="914400" y="512064"/>
            <a:ext cx="7772400" cy="914400"/>
          </a:xfrm>
          <a:prstGeom prst="rect">
            <a:avLst/>
          </a:prstGeom>
        </p:spPr>
        <p:txBody>
          <a:bodyPr vert="horz" anchor="t">
            <a:noAutofit/>
          </a:bodyPr>
          <a:lstStyle>
            <a:extLst/>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783560"/>
            <a:ext cx="7772400" cy="4572000"/>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defRPr>
            </a:lvl1pPr>
            <a:extLst/>
          </a:lstStyle>
          <a:p>
            <a:fld id="{7A52E953-3695-44A6-B696-317D5141676E}" type="datetimeFigureOut">
              <a:rPr lang="el-GR" smtClean="0"/>
              <a:pPr/>
              <a:t>16/10/2018</a:t>
            </a:fld>
            <a:endParaRPr lang="el-GR"/>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defRPr>
            </a:lvl1pPr>
            <a:extLst/>
          </a:lstStyle>
          <a:p>
            <a:endParaRPr lang="el-GR"/>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defRPr>
            </a:lvl1pPr>
            <a:extLst/>
          </a:lstStyle>
          <a:p>
            <a:fld id="{DEFD3C9F-9E0E-48DB-8F2F-AEE01F3F496B}" type="slidenum">
              <a:rPr lang="el-GR" smtClean="0"/>
              <a:pPr/>
              <a:t>‹№›</a:t>
            </a:fld>
            <a:endParaRPr lang="el-GR"/>
          </a:p>
        </p:txBody>
      </p:sp>
    </p:spTree>
  </p:cSld>
  <p:clrMap bg1="dk1" tx1="lt1" bg2="dk2" tx2="lt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p:titleStyle>
    <p:body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3" Type="http://schemas.openxmlformats.org/officeDocument/2006/relationships/slideLayout" Target="../slideLayouts/slideLayout7.xml"/><Relationship Id="rId7" Type="http://schemas.openxmlformats.org/officeDocument/2006/relationships/image" Target="../media/image44.png"/><Relationship Id="rId12" Type="http://schemas.openxmlformats.org/officeDocument/2006/relationships/image" Target="../media/image49.png"/><Relationship Id="rId2" Type="http://schemas.openxmlformats.org/officeDocument/2006/relationships/audio" Target="file:///C:\Program%20Files\CDex\my%20music\underwater.mp3" TargetMode="External"/><Relationship Id="rId1" Type="http://schemas.microsoft.com/office/2007/relationships/media" Target="file:///C:\Program%20Files\CDex\my%20music\underwater.mp3" TargetMode="Externa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5" Type="http://schemas.openxmlformats.org/officeDocument/2006/relationships/image" Target="../media/image5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 Id="rId14" Type="http://schemas.openxmlformats.org/officeDocument/2006/relationships/image" Target="../media/image51.png"/></Relationships>
</file>

<file path=ppt/slides/_rels/slide11.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slideLayout" Target="../slideLayouts/slideLayout7.xml"/><Relationship Id="rId7" Type="http://schemas.openxmlformats.org/officeDocument/2006/relationships/image" Target="../media/image56.png"/><Relationship Id="rId2" Type="http://schemas.openxmlformats.org/officeDocument/2006/relationships/audio" Target="file:///C:\Program%20Files\CDex\my%20music\chickies.mp3" TargetMode="External"/><Relationship Id="rId1" Type="http://schemas.microsoft.com/office/2007/relationships/media" Target="file:///C:\Program%20Files\CDex\my%20music\chickies.mp3" TargetMode="Externa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 Id="rId9" Type="http://schemas.openxmlformats.org/officeDocument/2006/relationships/image" Target="../media/image58.png"/></Relationships>
</file>

<file path=ppt/slides/_rels/slide12.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59.png"/><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image" Target="../media/image61.png"/></Relationships>
</file>

<file path=ppt/slides/_rels/slide13.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slideLayout" Target="../slideLayouts/slideLayout7.xml"/><Relationship Id="rId7" Type="http://schemas.openxmlformats.org/officeDocument/2006/relationships/image" Target="../media/image66.png"/><Relationship Id="rId2" Type="http://schemas.openxmlformats.org/officeDocument/2006/relationships/audio" Target="file:///C:\Program%20Files\CDex\my%20music\birdglade.mp3" TargetMode="External"/><Relationship Id="rId1" Type="http://schemas.microsoft.com/office/2007/relationships/media" Target="file:///C:\Program%20Files\CDex\my%20music\birdglade.mp3" TargetMode="External"/><Relationship Id="rId6" Type="http://schemas.openxmlformats.org/officeDocument/2006/relationships/image" Target="../media/image65.png"/><Relationship Id="rId5" Type="http://schemas.openxmlformats.org/officeDocument/2006/relationships/image" Target="../media/image64.png"/><Relationship Id="rId10" Type="http://schemas.openxmlformats.org/officeDocument/2006/relationships/image" Target="../media/image23.png"/><Relationship Id="rId4" Type="http://schemas.openxmlformats.org/officeDocument/2006/relationships/image" Target="../media/image63.png"/><Relationship Id="rId9" Type="http://schemas.openxmlformats.org/officeDocument/2006/relationships/image" Target="../media/image68.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3.png"/><Relationship Id="rId2" Type="http://schemas.openxmlformats.org/officeDocument/2006/relationships/audio" Target="file:///C:\Program%20Files\CDex\my%20music\spacebubbles.mp3" TargetMode="External"/><Relationship Id="rId1" Type="http://schemas.microsoft.com/office/2007/relationships/media" Target="file:///C:\Program%20Files\CDex\my%20music\spacebubbles.mp3" TargetMode="Externa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15.xml.rels><?xml version="1.0" encoding="UTF-8" standalone="yes"?>
<Relationships xmlns="http://schemas.openxmlformats.org/package/2006/relationships"><Relationship Id="rId8" Type="http://schemas.openxmlformats.org/officeDocument/2006/relationships/image" Target="../media/image76.emf"/><Relationship Id="rId3" Type="http://schemas.openxmlformats.org/officeDocument/2006/relationships/slideLayout" Target="../slideLayouts/slideLayout7.xml"/><Relationship Id="rId7" Type="http://schemas.openxmlformats.org/officeDocument/2006/relationships/image" Target="../media/image75.emf"/><Relationship Id="rId2" Type="http://schemas.openxmlformats.org/officeDocument/2006/relationships/audio" Target="file:///C:\Program%20Files\CDex\my%20music\Mexican.mp3" TargetMode="External"/><Relationship Id="rId1" Type="http://schemas.microsoft.com/office/2007/relationships/media" Target="file:///C:\Program%20Files\CDex\my%20music\Mexican.mp3" TargetMode="Externa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 Id="rId9" Type="http://schemas.openxmlformats.org/officeDocument/2006/relationships/image" Target="../media/image77.png"/></Relationships>
</file>

<file path=ppt/slides/_rels/slide16.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17.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slideLayout" Target="../slideLayouts/slideLayout7.xml"/><Relationship Id="rId7" Type="http://schemas.openxmlformats.org/officeDocument/2006/relationships/image" Target="../media/image87.png"/><Relationship Id="rId2" Type="http://schemas.openxmlformats.org/officeDocument/2006/relationships/audio" Target="file:///C:\Program%20Files\CDex\my%20music\hiphop.mp3" TargetMode="External"/><Relationship Id="rId1" Type="http://schemas.microsoft.com/office/2007/relationships/media" Target="file:///C:\Program%20Files\CDex\my%20music\hiphop.mp3" TargetMode="Externa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18.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slideLayout" Target="../slideLayouts/slideLayout7.xml"/><Relationship Id="rId7" Type="http://schemas.openxmlformats.org/officeDocument/2006/relationships/image" Target="../media/image92.png"/><Relationship Id="rId2" Type="http://schemas.openxmlformats.org/officeDocument/2006/relationships/audio" Target="file:///C:\Program%20Files\CDex\my%20music\moviead.mp3" TargetMode="External"/><Relationship Id="rId1" Type="http://schemas.microsoft.com/office/2007/relationships/media" Target="file:///C:\Program%20Files\CDex\my%20music\moviead.mp3" TargetMode="Externa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 Id="rId9" Type="http://schemas.openxmlformats.org/officeDocument/2006/relationships/image" Target="../media/image94.png"/></Relationships>
</file>

<file path=ppt/slides/_rels/slide19.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image" Target="../media/image95.png"/><Relationship Id="rId1" Type="http://schemas.openxmlformats.org/officeDocument/2006/relationships/slideLayout" Target="../slideLayouts/slideLayout7.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7.xml"/><Relationship Id="rId7" Type="http://schemas.openxmlformats.org/officeDocument/2006/relationships/image" Target="../media/image9.emf"/><Relationship Id="rId2" Type="http://schemas.openxmlformats.org/officeDocument/2006/relationships/audio" Target="file:///C:\Program%20Files\CDex\my%20music\policesiren.mp3" TargetMode="External"/><Relationship Id="rId1" Type="http://schemas.microsoft.com/office/2007/relationships/media" Target="file:///C:\Program%20Files\CDex\my%20music\policesiren.mp3" TargetMode="External"/><Relationship Id="rId6" Type="http://schemas.openxmlformats.org/officeDocument/2006/relationships/image" Target="../media/image8.png"/><Relationship Id="rId5" Type="http://schemas.openxmlformats.org/officeDocument/2006/relationships/image" Target="../media/image7.emf"/><Relationship Id="rId4" Type="http://schemas.openxmlformats.org/officeDocument/2006/relationships/image" Target="../media/image6.emf"/><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slideLayout" Target="../slideLayouts/slideLayout7.xml"/><Relationship Id="rId7" Type="http://schemas.openxmlformats.org/officeDocument/2006/relationships/image" Target="../media/image105.png"/><Relationship Id="rId2" Type="http://schemas.openxmlformats.org/officeDocument/2006/relationships/audio" Target="file:///C:\Program%20Files\CDex\my%20music\airplane-fly-by-01.mp3" TargetMode="External"/><Relationship Id="rId1" Type="http://schemas.microsoft.com/office/2007/relationships/media" Target="file:///C:\Program%20Files\CDex\my%20music\airplane-fly-by-01.mp3" TargetMode="Externa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 Id="rId9" Type="http://schemas.openxmlformats.org/officeDocument/2006/relationships/image" Target="../media/image58.png"/></Relationships>
</file>

<file path=ppt/slides/_rels/slide22.xml.rels><?xml version="1.0" encoding="UTF-8" standalone="yes"?>
<Relationships xmlns="http://schemas.openxmlformats.org/package/2006/relationships"><Relationship Id="rId3" Type="http://schemas.openxmlformats.org/officeDocument/2006/relationships/image" Target="../media/image33.emf"/><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emf"/><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10.png"/><Relationship Id="rId7" Type="http://schemas.openxmlformats.org/officeDocument/2006/relationships/image" Target="../media/image114.png"/><Relationship Id="rId2" Type="http://schemas.openxmlformats.org/officeDocument/2006/relationships/image" Target="../media/image109.png"/><Relationship Id="rId1" Type="http://schemas.openxmlformats.org/officeDocument/2006/relationships/slideLayout" Target="../slideLayouts/slideLayout7.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25.xml.rels><?xml version="1.0" encoding="UTF-8" standalone="yes"?>
<Relationships xmlns="http://schemas.openxmlformats.org/package/2006/relationships"><Relationship Id="rId8" Type="http://schemas.openxmlformats.org/officeDocument/2006/relationships/image" Target="../media/image118.png"/><Relationship Id="rId3" Type="http://schemas.microsoft.com/office/2007/relationships/media" Target="../media/media4.WAV"/><Relationship Id="rId7" Type="http://schemas.openxmlformats.org/officeDocument/2006/relationships/image" Target="../media/image117.png"/><Relationship Id="rId2" Type="http://schemas.openxmlformats.org/officeDocument/2006/relationships/audio" Target="file:///C:\Program%20Files\CDex\my%20music\basketbounce.mp3" TargetMode="External"/><Relationship Id="rId1" Type="http://schemas.microsoft.com/office/2007/relationships/media" Target="file:///C:\Program%20Files\CDex\my%20music\basketbounce.mp3" TargetMode="External"/><Relationship Id="rId6" Type="http://schemas.openxmlformats.org/officeDocument/2006/relationships/image" Target="../media/image116.png"/><Relationship Id="rId5" Type="http://schemas.openxmlformats.org/officeDocument/2006/relationships/slideLayout" Target="../slideLayouts/slideLayout7.xml"/><Relationship Id="rId10" Type="http://schemas.openxmlformats.org/officeDocument/2006/relationships/image" Target="../media/image58.png"/><Relationship Id="rId4" Type="http://schemas.openxmlformats.org/officeDocument/2006/relationships/audio" Target="../media/media4.WAV"/><Relationship Id="rId9"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file:///C:\Program%20Files\CDex\my%20music\spooky.mp3" TargetMode="External"/><Relationship Id="rId1" Type="http://schemas.microsoft.com/office/2007/relationships/media" Target="file:///C:\Program%20Files\CDex\my%20music\spooky.mp3" TargetMode="Externa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slideLayout" Target="../slideLayouts/slideLayout7.xml"/><Relationship Id="rId7" Type="http://schemas.openxmlformats.org/officeDocument/2006/relationships/image" Target="../media/image124.png"/><Relationship Id="rId2" Type="http://schemas.openxmlformats.org/officeDocument/2006/relationships/audio" Target="file:///C:\Program%20Files\CDex\my%20music\waterdrain.mp3" TargetMode="External"/><Relationship Id="rId1" Type="http://schemas.microsoft.com/office/2007/relationships/media" Target="file:///C:\Program%20Files\CDex\my%20music\waterdrain.mp3" TargetMode="Externa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 Id="rId9" Type="http://schemas.openxmlformats.org/officeDocument/2006/relationships/image" Target="../media/image126.png"/></Relationships>
</file>

<file path=ppt/slides/_rels/slide28.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microsoft.com/office/2007/relationships/media" Target="../media/media3.WAV"/><Relationship Id="rId7" Type="http://schemas.openxmlformats.org/officeDocument/2006/relationships/slideLayout" Target="../slideLayouts/slideLayout7.xml"/><Relationship Id="rId12" Type="http://schemas.openxmlformats.org/officeDocument/2006/relationships/image" Target="../media/image18.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audio" Target="file:///C:\Program%20Files\CDex\my%20music\helicopter.mp3" TargetMode="External"/><Relationship Id="rId11" Type="http://schemas.openxmlformats.org/officeDocument/2006/relationships/image" Target="../media/image17.png"/><Relationship Id="rId5" Type="http://schemas.microsoft.com/office/2007/relationships/media" Target="file:///C:\Program%20Files\CDex\my%20music\helicopter.mp3" TargetMode="External"/><Relationship Id="rId10" Type="http://schemas.openxmlformats.org/officeDocument/2006/relationships/image" Target="../media/image16.emf"/><Relationship Id="rId4" Type="http://schemas.openxmlformats.org/officeDocument/2006/relationships/audio" Target="../media/media3.WAV"/><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3.png"/><Relationship Id="rId2" Type="http://schemas.openxmlformats.org/officeDocument/2006/relationships/audio" Target="file:///F:\Important%20Documents\Dropbox\Dropbox\SUMMER%20WORK\SUMMERPPT\next_stop_nashville.mp3" TargetMode="External"/><Relationship Id="rId1" Type="http://schemas.microsoft.com/office/2007/relationships/media" Target="file:///F:\Important%20Documents\Dropbox\Dropbox\SUMMER%20WORK\SUMMERPPT\next_stop_nashville.mp3" TargetMode="Externa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emf"/></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1.emf"/><Relationship Id="rId5" Type="http://schemas.openxmlformats.org/officeDocument/2006/relationships/image" Target="../media/image30.emf"/><Relationship Id="rId4" Type="http://schemas.openxmlformats.org/officeDocument/2006/relationships/image" Target="../media/image29.emf"/></Relationships>
</file>

<file path=ppt/slides/_rels/slide8.xml.rels><?xml version="1.0" encoding="UTF-8" standalone="yes"?>
<Relationships xmlns="http://schemas.openxmlformats.org/package/2006/relationships"><Relationship Id="rId3" Type="http://schemas.openxmlformats.org/officeDocument/2006/relationships/image" Target="../media/image33.emf"/><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emf"/><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7999"/>
          </a:xfrm>
          <a:gradFill flip="none" rotWithShape="1">
            <a:gsLst>
              <a:gs pos="0">
                <a:schemeClr val="bg1">
                  <a:alpha val="71000"/>
                </a:schemeClr>
              </a:gs>
              <a:gs pos="50000">
                <a:schemeClr val="accent1">
                  <a:shade val="67500"/>
                  <a:satMod val="115000"/>
                </a:schemeClr>
              </a:gs>
              <a:gs pos="100000">
                <a:schemeClr val="accent1">
                  <a:shade val="100000"/>
                  <a:satMod val="115000"/>
                </a:schemeClr>
              </a:gs>
            </a:gsLst>
            <a:lin ang="8100000" scaled="1"/>
            <a:tileRect/>
          </a:gradFill>
        </p:spPr>
        <p:txBody>
          <a:bodyPr/>
          <a:lstStyle/>
          <a:p>
            <a:r>
              <a:rPr lang="en-US" dirty="0" smtClean="0">
                <a:solidFill>
                  <a:srgbClr val="00B0F0"/>
                </a:solidFill>
              </a:rPr>
              <a:t> </a:t>
            </a:r>
            <a:endParaRPr lang="el-GR" dirty="0">
              <a:solidFill>
                <a:srgbClr val="00B0F0"/>
              </a:solidFill>
            </a:endParaRPr>
          </a:p>
        </p:txBody>
      </p:sp>
      <p:sp>
        <p:nvSpPr>
          <p:cNvPr id="3" name="Subtitle 2"/>
          <p:cNvSpPr>
            <a:spLocks noGrp="1"/>
          </p:cNvSpPr>
          <p:nvPr>
            <p:ph type="subTitle" idx="1"/>
          </p:nvPr>
        </p:nvSpPr>
        <p:spPr>
          <a:xfrm>
            <a:off x="838200" y="4572000"/>
            <a:ext cx="7772400" cy="1508760"/>
          </a:xfrm>
        </p:spPr>
        <p:txBody>
          <a:bodyPr/>
          <a:lstStyle/>
          <a:p>
            <a:endParaRPr lang="el-GR" dirty="0"/>
          </a:p>
        </p:txBody>
      </p:sp>
      <p:sp>
        <p:nvSpPr>
          <p:cNvPr id="4" name="Rectangle 3"/>
          <p:cNvSpPr/>
          <p:nvPr/>
        </p:nvSpPr>
        <p:spPr>
          <a:xfrm>
            <a:off x="304800" y="1143000"/>
            <a:ext cx="8458200" cy="1569660"/>
          </a:xfrm>
          <a:prstGeom prst="rect">
            <a:avLst/>
          </a:prstGeom>
          <a:noFill/>
        </p:spPr>
        <p:txBody>
          <a:bodyPr wrap="square" lIns="91440" tIns="45720" rIns="91440" bIns="45720">
            <a:prstTxWarp prst="textArchUp">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8800" b="1" cap="none" spc="50" dirty="0" smtClean="0">
                <a:ln w="11430"/>
                <a:solidFill>
                  <a:srgbClr val="00B0F0"/>
                </a:solidFill>
                <a:effectLst>
                  <a:outerShdw blurRad="76200" dist="50800" dir="5400000" algn="tl" rotWithShape="0">
                    <a:srgbClr val="000000">
                      <a:alpha val="65000"/>
                    </a:srgbClr>
                  </a:outerShdw>
                </a:effectLst>
                <a:latin typeface="Porky's" pitchFamily="2" charset="0"/>
              </a:rPr>
              <a:t>G</a:t>
            </a:r>
            <a:r>
              <a:rPr lang="en-US" sz="8800" b="1" cap="none" spc="50" dirty="0" smtClean="0">
                <a:ln w="11430"/>
                <a:solidFill>
                  <a:srgbClr val="FF0000"/>
                </a:solidFill>
                <a:effectLst>
                  <a:outerShdw blurRad="76200" dist="50800" dir="5400000" algn="tl" rotWithShape="0">
                    <a:srgbClr val="000000">
                      <a:alpha val="65000"/>
                    </a:srgbClr>
                  </a:outerShdw>
                </a:effectLst>
                <a:latin typeface="Porky's" pitchFamily="2" charset="0"/>
              </a:rPr>
              <a:t>u</a:t>
            </a:r>
            <a:r>
              <a:rPr lang="en-US" sz="8800" b="1" cap="none" spc="50" dirty="0" smtClean="0">
                <a:ln w="11430"/>
                <a:solidFill>
                  <a:srgbClr val="0070C0"/>
                </a:solidFill>
                <a:effectLst>
                  <a:outerShdw blurRad="76200" dist="50800" dir="5400000" algn="tl" rotWithShape="0">
                    <a:srgbClr val="000000">
                      <a:alpha val="65000"/>
                    </a:srgbClr>
                  </a:outerShdw>
                </a:effectLst>
                <a:latin typeface="Porky's" pitchFamily="2" charset="0"/>
              </a:rPr>
              <a:t>e</a:t>
            </a:r>
            <a:r>
              <a:rPr lang="en-US" sz="8800" b="1" cap="none" spc="50" dirty="0" smtClean="0">
                <a:ln w="11430"/>
                <a:solidFill>
                  <a:srgbClr val="FF0000"/>
                </a:solidFill>
                <a:effectLst>
                  <a:outerShdw blurRad="76200" dist="50800" dir="5400000" algn="tl" rotWithShape="0">
                    <a:srgbClr val="000000">
                      <a:alpha val="65000"/>
                    </a:srgbClr>
                  </a:outerShdw>
                </a:effectLst>
                <a:latin typeface="Porky's" pitchFamily="2" charset="0"/>
              </a:rPr>
              <a:t>s</a:t>
            </a:r>
            <a:r>
              <a:rPr lang="en-US" sz="8800" b="1" cap="none" spc="50" dirty="0" smtClean="0">
                <a:ln w="11430"/>
                <a:solidFill>
                  <a:srgbClr val="00B0F0"/>
                </a:solidFill>
                <a:effectLst>
                  <a:outerShdw blurRad="76200" dist="50800" dir="5400000" algn="tl" rotWithShape="0">
                    <a:srgbClr val="000000">
                      <a:alpha val="65000"/>
                    </a:srgbClr>
                  </a:outerShdw>
                </a:effectLst>
                <a:latin typeface="Porky's" pitchFamily="2" charset="0"/>
              </a:rPr>
              <a:t>s</a:t>
            </a:r>
            <a:r>
              <a:rPr lang="en-US" sz="8800" b="1" cap="none" spc="50" dirty="0" smtClean="0">
                <a:ln w="11430"/>
                <a:solidFill>
                  <a:srgbClr val="0070C0"/>
                </a:solidFill>
                <a:effectLst>
                  <a:outerShdw blurRad="76200" dist="50800" dir="5400000" algn="tl" rotWithShape="0">
                    <a:srgbClr val="000000">
                      <a:alpha val="65000"/>
                    </a:srgbClr>
                  </a:outerShdw>
                </a:effectLst>
                <a:latin typeface="Porky's" pitchFamily="2" charset="0"/>
              </a:rPr>
              <a:t> M</a:t>
            </a:r>
            <a:r>
              <a:rPr lang="en-US" sz="8800" b="1" cap="none" spc="50" dirty="0" smtClean="0">
                <a:ln w="11430"/>
                <a:solidFill>
                  <a:srgbClr val="FF0000"/>
                </a:solidFill>
                <a:effectLst>
                  <a:outerShdw blurRad="76200" dist="50800" dir="5400000" algn="tl" rotWithShape="0">
                    <a:srgbClr val="000000">
                      <a:alpha val="65000"/>
                    </a:srgbClr>
                  </a:outerShdw>
                </a:effectLst>
                <a:latin typeface="Porky's" pitchFamily="2" charset="0"/>
              </a:rPr>
              <a:t>y</a:t>
            </a:r>
            <a:r>
              <a:rPr lang="en-US" sz="8800" b="1" cap="none" spc="50" dirty="0" smtClean="0">
                <a:ln w="11430"/>
                <a:solidFill>
                  <a:srgbClr val="0070C0"/>
                </a:solidFill>
                <a:effectLst>
                  <a:outerShdw blurRad="76200" dist="50800" dir="5400000" algn="tl" rotWithShape="0">
                    <a:srgbClr val="000000">
                      <a:alpha val="65000"/>
                    </a:srgbClr>
                  </a:outerShdw>
                </a:effectLst>
                <a:latin typeface="Porky's" pitchFamily="2" charset="0"/>
              </a:rPr>
              <a:t> </a:t>
            </a:r>
            <a:r>
              <a:rPr lang="en-US" sz="8800" b="1" cap="none" spc="50" dirty="0" smtClean="0">
                <a:ln w="11430"/>
                <a:solidFill>
                  <a:srgbClr val="00B0F0"/>
                </a:solidFill>
                <a:effectLst>
                  <a:outerShdw blurRad="76200" dist="50800" dir="5400000" algn="tl" rotWithShape="0">
                    <a:srgbClr val="000000">
                      <a:alpha val="65000"/>
                    </a:srgbClr>
                  </a:outerShdw>
                </a:effectLst>
                <a:latin typeface="Porky's" pitchFamily="2" charset="0"/>
              </a:rPr>
              <a:t>J</a:t>
            </a:r>
            <a:r>
              <a:rPr lang="en-US" sz="8800" b="1" cap="none" spc="50" dirty="0" smtClean="0">
                <a:ln w="11430"/>
                <a:solidFill>
                  <a:srgbClr val="FF0000"/>
                </a:solidFill>
                <a:effectLst>
                  <a:outerShdw blurRad="76200" dist="50800" dir="5400000" algn="tl" rotWithShape="0">
                    <a:srgbClr val="000000">
                      <a:alpha val="65000"/>
                    </a:srgbClr>
                  </a:outerShdw>
                </a:effectLst>
                <a:latin typeface="Porky's" pitchFamily="2" charset="0"/>
              </a:rPr>
              <a:t>o</a:t>
            </a:r>
            <a:r>
              <a:rPr lang="en-US" sz="8800" b="1" cap="none" spc="50" dirty="0" smtClean="0">
                <a:ln w="11430"/>
                <a:solidFill>
                  <a:srgbClr val="0070C0"/>
                </a:solidFill>
                <a:effectLst>
                  <a:outerShdw blurRad="76200" dist="50800" dir="5400000" algn="tl" rotWithShape="0">
                    <a:srgbClr val="000000">
                      <a:alpha val="65000"/>
                    </a:srgbClr>
                  </a:outerShdw>
                </a:effectLst>
                <a:latin typeface="Porky's" pitchFamily="2" charset="0"/>
              </a:rPr>
              <a:t>b</a:t>
            </a:r>
            <a:endParaRPr lang="en-US" sz="5400" b="1" cap="none" spc="50" dirty="0">
              <a:ln w="11430"/>
              <a:solidFill>
                <a:srgbClr val="0070C0"/>
              </a:solidFill>
              <a:effectLst>
                <a:outerShdw blurRad="76200" dist="50800" dir="5400000" algn="tl" rotWithShape="0">
                  <a:srgbClr val="000000">
                    <a:alpha val="65000"/>
                  </a:srgbClr>
                </a:outerShdw>
              </a:effectLst>
              <a:latin typeface="Porky's" pitchFamily="2" charset="0"/>
            </a:endParaRPr>
          </a:p>
        </p:txBody>
      </p:sp>
      <p:pic>
        <p:nvPicPr>
          <p:cNvPr id="1026" name="Picture 2" descr="F:\Important Documents\Dropbox\Dropbox\MyCuteGraphics\JOBS\baker-chef_WhimsyClips.png"/>
          <p:cNvPicPr>
            <a:picLocks noChangeAspect="1" noChangeArrowheads="1"/>
          </p:cNvPicPr>
          <p:nvPr/>
        </p:nvPicPr>
        <p:blipFill>
          <a:blip r:embed="rId4" cstate="email"/>
          <a:srcRect/>
          <a:stretch>
            <a:fillRect/>
          </a:stretch>
        </p:blipFill>
        <p:spPr bwMode="auto">
          <a:xfrm>
            <a:off x="6205459" y="1828800"/>
            <a:ext cx="2938541" cy="4647821"/>
          </a:xfrm>
          <a:prstGeom prst="rect">
            <a:avLst/>
          </a:prstGeom>
          <a:noFill/>
        </p:spPr>
      </p:pic>
      <p:pic>
        <p:nvPicPr>
          <p:cNvPr id="1027" name="Picture 3" descr="F:\Important Documents\Dropbox\Dropbox\MyCuteGraphics\JOBS\dentist_WhimsyClips.png"/>
          <p:cNvPicPr>
            <a:picLocks noChangeAspect="1" noChangeArrowheads="1"/>
          </p:cNvPicPr>
          <p:nvPr/>
        </p:nvPicPr>
        <p:blipFill>
          <a:blip r:embed="rId5" cstate="email"/>
          <a:srcRect/>
          <a:stretch>
            <a:fillRect/>
          </a:stretch>
        </p:blipFill>
        <p:spPr bwMode="auto">
          <a:xfrm>
            <a:off x="381000" y="2057400"/>
            <a:ext cx="2209800" cy="4501445"/>
          </a:xfrm>
          <a:prstGeom prst="rect">
            <a:avLst/>
          </a:prstGeom>
          <a:noFill/>
        </p:spPr>
      </p:pic>
      <p:pic>
        <p:nvPicPr>
          <p:cNvPr id="1028" name="Picture 4" descr="F:\Important Documents\Dropbox\Dropbox\MyCuteGraphics\JOBS\mail-carrier_WhimsyClips.png"/>
          <p:cNvPicPr>
            <a:picLocks noChangeAspect="1" noChangeArrowheads="1"/>
          </p:cNvPicPr>
          <p:nvPr/>
        </p:nvPicPr>
        <p:blipFill>
          <a:blip r:embed="rId6" cstate="email"/>
          <a:srcRect/>
          <a:stretch>
            <a:fillRect/>
          </a:stretch>
        </p:blipFill>
        <p:spPr bwMode="auto">
          <a:xfrm>
            <a:off x="2667000" y="1447800"/>
            <a:ext cx="3667610" cy="4885998"/>
          </a:xfrm>
          <a:prstGeom prst="rect">
            <a:avLst/>
          </a:prstGeom>
          <a:noFill/>
        </p:spPr>
      </p:pic>
      <p:sp>
        <p:nvSpPr>
          <p:cNvPr id="9" name="Action Button: Forward or Next 8">
            <a:hlinkClick r:id="" action="ppaction://hlinkshowjump?jump=nextslide" highlightClick="1"/>
          </p:cNvPr>
          <p:cNvSpPr/>
          <p:nvPr/>
        </p:nvSpPr>
        <p:spPr>
          <a:xfrm>
            <a:off x="8458200" y="6172200"/>
            <a:ext cx="533400" cy="5090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1" name="MS90043791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470400" y="3327400"/>
            <a:ext cx="203200" cy="203200"/>
          </a:xfrm>
          <a:prstGeom prst="rect">
            <a:avLst/>
          </a:prstGeom>
        </p:spPr>
      </p:pic>
      <p:sp>
        <p:nvSpPr>
          <p:cNvPr id="10" name="TextBox 14"/>
          <p:cNvSpPr txBox="1"/>
          <p:nvPr/>
        </p:nvSpPr>
        <p:spPr>
          <a:xfrm>
            <a:off x="5105400" y="6172200"/>
            <a:ext cx="2133600" cy="523220"/>
          </a:xfrm>
          <a:prstGeom prst="rect">
            <a:avLst/>
          </a:prstGeom>
          <a:noFill/>
        </p:spPr>
        <p:txBody>
          <a:bodyPr wrap="square" rtlCol="0">
            <a:spAutoFit/>
            <a:scene3d>
              <a:camera prst="orthographicFront"/>
              <a:lightRig rig="freezing" dir="t"/>
            </a:scene3d>
            <a:sp3d>
              <a:bevelT w="419100" h="412750"/>
            </a:sp3d>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l-GR" sz="2800" b="1" dirty="0">
              <a:ln w="10541" cmpd="sng">
                <a:solidFill>
                  <a:schemeClr val="accent1">
                    <a:shade val="88000"/>
                    <a:satMod val="110000"/>
                  </a:schemeClr>
                </a:solidFill>
                <a:prstDash val="solid"/>
              </a:ln>
              <a:latin typeface="LaurenScript" pitchFamily="2" charset="0"/>
            </a:endParaRPr>
          </a:p>
        </p:txBody>
      </p:sp>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057" fill="hold"/>
                                        <p:tgtEl>
                                          <p:spTgt spid="11"/>
                                        </p:tgtEl>
                                      </p:cBhvr>
                                    </p:cmd>
                                  </p:childTnLst>
                                </p:cTn>
                              </p:par>
                              <p:par>
                                <p:cTn id="7" presetID="56" presetClass="entr" presetSubtype="0" fill="hold" grpId="3" nodeType="withEffect">
                                  <p:stCondLst>
                                    <p:cond delay="0"/>
                                  </p:stCondLst>
                                  <p:iterate type="lt">
                                    <p:tmPct val="10000"/>
                                  </p:iterate>
                                  <p:childTnLst>
                                    <p:set>
                                      <p:cBhvr>
                                        <p:cTn id="8" dur="1" fill="hold">
                                          <p:stCondLst>
                                            <p:cond delay="0"/>
                                          </p:stCondLst>
                                        </p:cTn>
                                        <p:tgtEl>
                                          <p:spTgt spid="4"/>
                                        </p:tgtEl>
                                        <p:attrNameLst>
                                          <p:attrName>style.visibility</p:attrName>
                                        </p:attrNameLst>
                                      </p:cBhvr>
                                      <p:to>
                                        <p:strVal val="visible"/>
                                      </p:to>
                                    </p:set>
                                    <p:anim by="(-#ppt_w*2)" calcmode="lin" valueType="num">
                                      <p:cBhvr rctx="PPT">
                                        <p:cTn id="9" dur="500" autoRev="1" fill="hold">
                                          <p:stCondLst>
                                            <p:cond delay="0"/>
                                          </p:stCondLst>
                                        </p:cTn>
                                        <p:tgtEl>
                                          <p:spTgt spid="4"/>
                                        </p:tgtEl>
                                        <p:attrNameLst>
                                          <p:attrName>ppt_w</p:attrName>
                                        </p:attrNameLst>
                                      </p:cBhvr>
                                    </p:anim>
                                    <p:anim by="(#ppt_w*0.50)" calcmode="lin" valueType="num">
                                      <p:cBhvr>
                                        <p:cTn id="10" dur="500" decel="50000" autoRev="1" fill="hold">
                                          <p:stCondLst>
                                            <p:cond delay="0"/>
                                          </p:stCondLst>
                                        </p:cTn>
                                        <p:tgtEl>
                                          <p:spTgt spid="4"/>
                                        </p:tgtEl>
                                        <p:attrNameLst>
                                          <p:attrName>ppt_x</p:attrName>
                                        </p:attrNameLst>
                                      </p:cBhvr>
                                    </p:anim>
                                    <p:anim from="(-#ppt_h/2)" to="(#ppt_y)" calcmode="lin" valueType="num">
                                      <p:cBhvr>
                                        <p:cTn id="11" dur="1000" fill="hold">
                                          <p:stCondLst>
                                            <p:cond delay="0"/>
                                          </p:stCondLst>
                                        </p:cTn>
                                        <p:tgtEl>
                                          <p:spTgt spid="4"/>
                                        </p:tgtEl>
                                        <p:attrNameLst>
                                          <p:attrName>ppt_y</p:attrName>
                                        </p:attrNameLst>
                                      </p:cBhvr>
                                    </p:anim>
                                    <p:animRot by="21600000">
                                      <p:cBhvr>
                                        <p:cTn id="12" dur="1000" fill="hold">
                                          <p:stCondLst>
                                            <p:cond delay="0"/>
                                          </p:stCondLst>
                                        </p:cTn>
                                        <p:tgtEl>
                                          <p:spTgt spid="4"/>
                                        </p:tgtEl>
                                        <p:attrNameLst>
                                          <p:attrName>r</p:attrName>
                                        </p:attrNameLst>
                                      </p:cBhvr>
                                    </p:animRot>
                                  </p:childTnLst>
                                </p:cTn>
                              </p:par>
                              <p:par>
                                <p:cTn id="13" presetID="35" presetClass="entr" presetSubtype="0" fill="hold" nodeType="withEffect">
                                  <p:stCondLst>
                                    <p:cond delay="0"/>
                                  </p:stCondLst>
                                  <p:childTnLst>
                                    <p:set>
                                      <p:cBhvr>
                                        <p:cTn id="14" dur="1" fill="hold">
                                          <p:stCondLst>
                                            <p:cond delay="0"/>
                                          </p:stCondLst>
                                        </p:cTn>
                                        <p:tgtEl>
                                          <p:spTgt spid="1027"/>
                                        </p:tgtEl>
                                        <p:attrNameLst>
                                          <p:attrName>style.visibility</p:attrName>
                                        </p:attrNameLst>
                                      </p:cBhvr>
                                      <p:to>
                                        <p:strVal val="visible"/>
                                      </p:to>
                                    </p:set>
                                    <p:animEffect transition="in" filter="fade">
                                      <p:cBhvr>
                                        <p:cTn id="15" dur="2000"/>
                                        <p:tgtEl>
                                          <p:spTgt spid="1027"/>
                                        </p:tgtEl>
                                      </p:cBhvr>
                                    </p:animEffect>
                                    <p:anim calcmode="lin" valueType="num">
                                      <p:cBhvr>
                                        <p:cTn id="16" dur="2000" fill="hold"/>
                                        <p:tgtEl>
                                          <p:spTgt spid="1027"/>
                                        </p:tgtEl>
                                        <p:attrNameLst>
                                          <p:attrName>style.rotation</p:attrName>
                                        </p:attrNameLst>
                                      </p:cBhvr>
                                      <p:tavLst>
                                        <p:tav tm="0">
                                          <p:val>
                                            <p:fltVal val="720"/>
                                          </p:val>
                                        </p:tav>
                                        <p:tav tm="100000">
                                          <p:val>
                                            <p:fltVal val="0"/>
                                          </p:val>
                                        </p:tav>
                                      </p:tavLst>
                                    </p:anim>
                                    <p:anim calcmode="lin" valueType="num">
                                      <p:cBhvr>
                                        <p:cTn id="17" dur="2000" fill="hold"/>
                                        <p:tgtEl>
                                          <p:spTgt spid="1027"/>
                                        </p:tgtEl>
                                        <p:attrNameLst>
                                          <p:attrName>ppt_h</p:attrName>
                                        </p:attrNameLst>
                                      </p:cBhvr>
                                      <p:tavLst>
                                        <p:tav tm="0">
                                          <p:val>
                                            <p:fltVal val="0"/>
                                          </p:val>
                                        </p:tav>
                                        <p:tav tm="100000">
                                          <p:val>
                                            <p:strVal val="#ppt_h"/>
                                          </p:val>
                                        </p:tav>
                                      </p:tavLst>
                                    </p:anim>
                                    <p:anim calcmode="lin" valueType="num">
                                      <p:cBhvr>
                                        <p:cTn id="18" dur="2000" fill="hold"/>
                                        <p:tgtEl>
                                          <p:spTgt spid="1027"/>
                                        </p:tgtEl>
                                        <p:attrNameLst>
                                          <p:attrName>ppt_w</p:attrName>
                                        </p:attrNameLst>
                                      </p:cBhvr>
                                      <p:tavLst>
                                        <p:tav tm="0">
                                          <p:val>
                                            <p:fltVal val="0"/>
                                          </p:val>
                                        </p:tav>
                                        <p:tav tm="100000">
                                          <p:val>
                                            <p:strVal val="#ppt_w"/>
                                          </p:val>
                                        </p:tav>
                                      </p:tavLst>
                                    </p:anim>
                                  </p:childTnLst>
                                </p:cTn>
                              </p:par>
                              <p:par>
                                <p:cTn id="19" presetID="19" presetClass="entr" presetSubtype="10" fill="hold" nodeType="withEffect">
                                  <p:stCondLst>
                                    <p:cond delay="0"/>
                                  </p:stCondLst>
                                  <p:childTnLst>
                                    <p:set>
                                      <p:cBhvr>
                                        <p:cTn id="20" dur="1" fill="hold">
                                          <p:stCondLst>
                                            <p:cond delay="0"/>
                                          </p:stCondLst>
                                        </p:cTn>
                                        <p:tgtEl>
                                          <p:spTgt spid="1028"/>
                                        </p:tgtEl>
                                        <p:attrNameLst>
                                          <p:attrName>style.visibility</p:attrName>
                                        </p:attrNameLst>
                                      </p:cBhvr>
                                      <p:to>
                                        <p:strVal val="visible"/>
                                      </p:to>
                                    </p:set>
                                    <p:anim calcmode="lin" valueType="num">
                                      <p:cBhvr>
                                        <p:cTn id="21" dur="5000" fill="hold"/>
                                        <p:tgtEl>
                                          <p:spTgt spid="1028"/>
                                        </p:tgtEl>
                                        <p:attrNameLst>
                                          <p:attrName>ppt_w</p:attrName>
                                        </p:attrNameLst>
                                      </p:cBhvr>
                                      <p:tavLst>
                                        <p:tav tm="0" fmla="#ppt_w*sin(2.5*pi*$)">
                                          <p:val>
                                            <p:fltVal val="0"/>
                                          </p:val>
                                        </p:tav>
                                        <p:tav tm="100000">
                                          <p:val>
                                            <p:fltVal val="1"/>
                                          </p:val>
                                        </p:tav>
                                      </p:tavLst>
                                    </p:anim>
                                    <p:anim calcmode="lin" valueType="num">
                                      <p:cBhvr>
                                        <p:cTn id="22" dur="5000" fill="hold"/>
                                        <p:tgtEl>
                                          <p:spTgt spid="1028"/>
                                        </p:tgtEl>
                                        <p:attrNameLst>
                                          <p:attrName>ppt_h</p:attrName>
                                        </p:attrNameLst>
                                      </p:cBhvr>
                                      <p:tavLst>
                                        <p:tav tm="0">
                                          <p:val>
                                            <p:strVal val="#ppt_h"/>
                                          </p:val>
                                        </p:tav>
                                        <p:tav tm="100000">
                                          <p:val>
                                            <p:strVal val="#ppt_h"/>
                                          </p:val>
                                        </p:tav>
                                      </p:tavLst>
                                    </p:anim>
                                  </p:childTnLst>
                                </p:cTn>
                              </p:par>
                              <p:par>
                                <p:cTn id="23" presetID="35" presetClass="entr" presetSubtype="0" fill="hold" nodeType="withEffect">
                                  <p:stCondLst>
                                    <p:cond delay="0"/>
                                  </p:stCondLst>
                                  <p:childTnLst>
                                    <p:set>
                                      <p:cBhvr>
                                        <p:cTn id="24" dur="1" fill="hold">
                                          <p:stCondLst>
                                            <p:cond delay="0"/>
                                          </p:stCondLst>
                                        </p:cTn>
                                        <p:tgtEl>
                                          <p:spTgt spid="1026"/>
                                        </p:tgtEl>
                                        <p:attrNameLst>
                                          <p:attrName>style.visibility</p:attrName>
                                        </p:attrNameLst>
                                      </p:cBhvr>
                                      <p:to>
                                        <p:strVal val="visible"/>
                                      </p:to>
                                    </p:set>
                                    <p:animEffect transition="in" filter="fade">
                                      <p:cBhvr>
                                        <p:cTn id="25" dur="2000"/>
                                        <p:tgtEl>
                                          <p:spTgt spid="1026"/>
                                        </p:tgtEl>
                                      </p:cBhvr>
                                    </p:animEffect>
                                    <p:anim calcmode="lin" valueType="num">
                                      <p:cBhvr>
                                        <p:cTn id="26" dur="2000" fill="hold"/>
                                        <p:tgtEl>
                                          <p:spTgt spid="1026"/>
                                        </p:tgtEl>
                                        <p:attrNameLst>
                                          <p:attrName>style.rotation</p:attrName>
                                        </p:attrNameLst>
                                      </p:cBhvr>
                                      <p:tavLst>
                                        <p:tav tm="0">
                                          <p:val>
                                            <p:fltVal val="720"/>
                                          </p:val>
                                        </p:tav>
                                        <p:tav tm="100000">
                                          <p:val>
                                            <p:fltVal val="0"/>
                                          </p:val>
                                        </p:tav>
                                      </p:tavLst>
                                    </p:anim>
                                    <p:anim calcmode="lin" valueType="num">
                                      <p:cBhvr>
                                        <p:cTn id="27" dur="2000" fill="hold"/>
                                        <p:tgtEl>
                                          <p:spTgt spid="1026"/>
                                        </p:tgtEl>
                                        <p:attrNameLst>
                                          <p:attrName>ppt_h</p:attrName>
                                        </p:attrNameLst>
                                      </p:cBhvr>
                                      <p:tavLst>
                                        <p:tav tm="0">
                                          <p:val>
                                            <p:fltVal val="0"/>
                                          </p:val>
                                        </p:tav>
                                        <p:tav tm="100000">
                                          <p:val>
                                            <p:strVal val="#ppt_h"/>
                                          </p:val>
                                        </p:tav>
                                      </p:tavLst>
                                    </p:anim>
                                    <p:anim calcmode="lin" valueType="num">
                                      <p:cBhvr>
                                        <p:cTn id="28" dur="2000" fill="hold"/>
                                        <p:tgtEl>
                                          <p:spTgt spid="102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9"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childTnLst>
        </p:cTn>
      </p:par>
    </p:tnLst>
    <p:bldLst>
      <p:bldP spid="4" grpId="3"/>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F:\Important Documents\Dropbox\Dropbox\MyCuteGraphics\WORK\scuba-nate.png"/>
          <p:cNvPicPr>
            <a:picLocks noChangeAspect="1" noChangeArrowheads="1"/>
          </p:cNvPicPr>
          <p:nvPr/>
        </p:nvPicPr>
        <p:blipFill>
          <a:blip r:embed="rId4" cstate="email"/>
          <a:srcRect/>
          <a:stretch>
            <a:fillRect/>
          </a:stretch>
        </p:blipFill>
        <p:spPr bwMode="auto">
          <a:xfrm>
            <a:off x="1600200" y="2667000"/>
            <a:ext cx="3505275" cy="3105150"/>
          </a:xfrm>
          <a:prstGeom prst="rect">
            <a:avLst/>
          </a:prstGeom>
          <a:noFill/>
        </p:spPr>
      </p:pic>
      <p:pic>
        <p:nvPicPr>
          <p:cNvPr id="17411" name="Picture 3" descr="F:\Important Documents\Dropbox\Dropbox\MyCuteGraphics\WORK\bubbles.png"/>
          <p:cNvPicPr>
            <a:picLocks noChangeAspect="1" noChangeArrowheads="1"/>
          </p:cNvPicPr>
          <p:nvPr/>
        </p:nvPicPr>
        <p:blipFill>
          <a:blip r:embed="rId5" cstate="email"/>
          <a:srcRect/>
          <a:stretch>
            <a:fillRect/>
          </a:stretch>
        </p:blipFill>
        <p:spPr bwMode="auto">
          <a:xfrm rot="3186186">
            <a:off x="3366716" y="2569386"/>
            <a:ext cx="410748" cy="658898"/>
          </a:xfrm>
          <a:prstGeom prst="rect">
            <a:avLst/>
          </a:prstGeom>
          <a:noFill/>
        </p:spPr>
      </p:pic>
      <p:pic>
        <p:nvPicPr>
          <p:cNvPr id="17412" name="Picture 4" descr="F:\Important Documents\Dropbox\Dropbox\MyCuteGraphics\WORK\clam.png"/>
          <p:cNvPicPr>
            <a:picLocks noChangeAspect="1" noChangeArrowheads="1"/>
          </p:cNvPicPr>
          <p:nvPr/>
        </p:nvPicPr>
        <p:blipFill>
          <a:blip r:embed="rId6" cstate="email"/>
          <a:srcRect/>
          <a:stretch>
            <a:fillRect/>
          </a:stretch>
        </p:blipFill>
        <p:spPr bwMode="auto">
          <a:xfrm>
            <a:off x="2590800" y="6071202"/>
            <a:ext cx="685800" cy="462616"/>
          </a:xfrm>
          <a:prstGeom prst="rect">
            <a:avLst/>
          </a:prstGeom>
          <a:noFill/>
        </p:spPr>
      </p:pic>
      <p:pic>
        <p:nvPicPr>
          <p:cNvPr id="17413" name="Picture 5" descr="F:\Important Documents\Dropbox\Dropbox\MyCuteGraphics\WORK\anchor-under-the-sea.png"/>
          <p:cNvPicPr>
            <a:picLocks noChangeAspect="1" noChangeArrowheads="1"/>
          </p:cNvPicPr>
          <p:nvPr/>
        </p:nvPicPr>
        <p:blipFill>
          <a:blip r:embed="rId7" cstate="email"/>
          <a:srcRect/>
          <a:stretch>
            <a:fillRect/>
          </a:stretch>
        </p:blipFill>
        <p:spPr bwMode="auto">
          <a:xfrm>
            <a:off x="914400" y="4114800"/>
            <a:ext cx="1781713" cy="2522538"/>
          </a:xfrm>
          <a:prstGeom prst="rect">
            <a:avLst/>
          </a:prstGeom>
          <a:noFill/>
        </p:spPr>
      </p:pic>
      <p:pic>
        <p:nvPicPr>
          <p:cNvPr id="18434" name="Picture 2" descr="F:\Important Documents\Dropbox\Dropbox\MyCuteGraphics\UNDERSEA\pink-seashell.png"/>
          <p:cNvPicPr>
            <a:picLocks noChangeAspect="1" noChangeArrowheads="1"/>
          </p:cNvPicPr>
          <p:nvPr/>
        </p:nvPicPr>
        <p:blipFill>
          <a:blip r:embed="rId8" cstate="email"/>
          <a:srcRect/>
          <a:stretch>
            <a:fillRect/>
          </a:stretch>
        </p:blipFill>
        <p:spPr bwMode="auto">
          <a:xfrm>
            <a:off x="3733801" y="6084821"/>
            <a:ext cx="762000" cy="356184"/>
          </a:xfrm>
          <a:prstGeom prst="rect">
            <a:avLst/>
          </a:prstGeom>
          <a:noFill/>
        </p:spPr>
      </p:pic>
      <p:pic>
        <p:nvPicPr>
          <p:cNvPr id="18435" name="Picture 3" descr="F:\Important Documents\Dropbox\Dropbox\MyCuteGraphics\UNDERSEA\wrecked-ship.png"/>
          <p:cNvPicPr>
            <a:picLocks noChangeAspect="1" noChangeArrowheads="1"/>
          </p:cNvPicPr>
          <p:nvPr/>
        </p:nvPicPr>
        <p:blipFill>
          <a:blip r:embed="rId9" cstate="email"/>
          <a:srcRect/>
          <a:stretch>
            <a:fillRect/>
          </a:stretch>
        </p:blipFill>
        <p:spPr bwMode="auto">
          <a:xfrm>
            <a:off x="5160963" y="2590800"/>
            <a:ext cx="3983037" cy="3354859"/>
          </a:xfrm>
          <a:prstGeom prst="rect">
            <a:avLst/>
          </a:prstGeom>
          <a:noFill/>
        </p:spPr>
      </p:pic>
      <p:pic>
        <p:nvPicPr>
          <p:cNvPr id="7" name="Picture 6" descr="F:\Important Documents\Dropbox\Dropbox\MyCuteGraphics\WORK\ocean-grass-and-rocks.png"/>
          <p:cNvPicPr>
            <a:picLocks noChangeAspect="1" noChangeArrowheads="1"/>
          </p:cNvPicPr>
          <p:nvPr/>
        </p:nvPicPr>
        <p:blipFill>
          <a:blip r:embed="rId10" cstate="email"/>
          <a:srcRect/>
          <a:stretch>
            <a:fillRect/>
          </a:stretch>
        </p:blipFill>
        <p:spPr bwMode="auto">
          <a:xfrm>
            <a:off x="6629400" y="4495800"/>
            <a:ext cx="1113026" cy="2362200"/>
          </a:xfrm>
          <a:prstGeom prst="rect">
            <a:avLst/>
          </a:prstGeom>
          <a:noFill/>
        </p:spPr>
      </p:pic>
      <p:pic>
        <p:nvPicPr>
          <p:cNvPr id="17414" name="Picture 6" descr="F:\Important Documents\Dropbox\Dropbox\MyCuteGraphics\WORK\ocean-grass-and-rocks.png"/>
          <p:cNvPicPr>
            <a:picLocks noChangeAspect="1" noChangeArrowheads="1"/>
          </p:cNvPicPr>
          <p:nvPr/>
        </p:nvPicPr>
        <p:blipFill>
          <a:blip r:embed="rId11" cstate="email"/>
          <a:srcRect/>
          <a:stretch>
            <a:fillRect/>
          </a:stretch>
        </p:blipFill>
        <p:spPr bwMode="auto">
          <a:xfrm>
            <a:off x="7391400" y="4755627"/>
            <a:ext cx="990600" cy="2102373"/>
          </a:xfrm>
          <a:prstGeom prst="rect">
            <a:avLst/>
          </a:prstGeom>
          <a:noFill/>
        </p:spPr>
      </p:pic>
      <p:pic>
        <p:nvPicPr>
          <p:cNvPr id="9" name="Picture 8" descr="F:\Important Documents\Dropbox\Dropbox\MyCuteGraphics\WORK\ocean-grass-and-rocks.png"/>
          <p:cNvPicPr>
            <a:picLocks noChangeAspect="1" noChangeArrowheads="1"/>
          </p:cNvPicPr>
          <p:nvPr/>
        </p:nvPicPr>
        <p:blipFill>
          <a:blip r:embed="rId12" cstate="email"/>
          <a:srcRect/>
          <a:stretch>
            <a:fillRect/>
          </a:stretch>
        </p:blipFill>
        <p:spPr bwMode="auto">
          <a:xfrm>
            <a:off x="5943600" y="5013325"/>
            <a:ext cx="869177" cy="1844675"/>
          </a:xfrm>
          <a:prstGeom prst="rect">
            <a:avLst/>
          </a:prstGeom>
          <a:noFill/>
        </p:spPr>
      </p:pic>
      <p:pic>
        <p:nvPicPr>
          <p:cNvPr id="18436" name="Picture 4" descr="F:\Important Documents\Dropbox\Dropbox\MyCuteGraphics\UNDERSEA\spiral-seashell.png"/>
          <p:cNvPicPr>
            <a:picLocks noChangeAspect="1" noChangeArrowheads="1"/>
          </p:cNvPicPr>
          <p:nvPr/>
        </p:nvPicPr>
        <p:blipFill>
          <a:blip r:embed="rId13" cstate="email"/>
          <a:srcRect/>
          <a:stretch>
            <a:fillRect/>
          </a:stretch>
        </p:blipFill>
        <p:spPr bwMode="auto">
          <a:xfrm rot="1235301">
            <a:off x="5458758" y="6177872"/>
            <a:ext cx="533400" cy="373050"/>
          </a:xfrm>
          <a:prstGeom prst="rect">
            <a:avLst/>
          </a:prstGeom>
          <a:noFill/>
        </p:spPr>
      </p:pic>
      <p:sp>
        <p:nvSpPr>
          <p:cNvPr id="13" name="Action Button: Forward or Next 12">
            <a:hlinkClick r:id="" action="ppaction://hlinkshowjump?jump=nextslide" highlightClick="1"/>
          </p:cNvPr>
          <p:cNvSpPr/>
          <p:nvPr/>
        </p:nvSpPr>
        <p:spPr>
          <a:xfrm>
            <a:off x="8534400" y="6172200"/>
            <a:ext cx="509016" cy="5852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5" name="TextBox 14"/>
          <p:cNvSpPr txBox="1"/>
          <p:nvPr/>
        </p:nvSpPr>
        <p:spPr>
          <a:xfrm>
            <a:off x="304800" y="457200"/>
            <a:ext cx="8001000" cy="1631216"/>
          </a:xfrm>
          <a:prstGeom prst="rect">
            <a:avLst/>
          </a:prstGeom>
          <a:noFill/>
        </p:spPr>
        <p:txBody>
          <a:bodyPr wrap="square" rtlCol="0">
            <a:spAutoFit/>
          </a:bodyPr>
          <a:lstStyle/>
          <a:p>
            <a:r>
              <a:rPr lang="en-US" sz="2000" dirty="0" smtClean="0">
                <a:latin typeface="Arial" pitchFamily="34" charset="0"/>
                <a:cs typeface="Arial" pitchFamily="34" charset="0"/>
              </a:rPr>
              <a:t>My job is underwater. I work in seas and oceans, and sometimes rivers. I wear special clothes to keep warm and protect myself. I also carry oxygen bottles on my back. I wear a mask and flippers too. Sometimes I look for treasures, and sometimes I just look for missing objects. I am a _________.</a:t>
            </a:r>
            <a:endParaRPr lang="el-GR" sz="2000" dirty="0">
              <a:latin typeface="Arial" pitchFamily="34" charset="0"/>
              <a:cs typeface="Arial" pitchFamily="34" charset="0"/>
            </a:endParaRPr>
          </a:p>
        </p:txBody>
      </p:sp>
      <p:pic>
        <p:nvPicPr>
          <p:cNvPr id="16" name="Picture 3" descr="F:\Important Documents\Dropbox\Dropbox\MyCuteGraphics\WORK\bubbles.png"/>
          <p:cNvPicPr>
            <a:picLocks noChangeAspect="1" noChangeArrowheads="1"/>
          </p:cNvPicPr>
          <p:nvPr/>
        </p:nvPicPr>
        <p:blipFill>
          <a:blip r:embed="rId14" cstate="email"/>
          <a:srcRect/>
          <a:stretch>
            <a:fillRect/>
          </a:stretch>
        </p:blipFill>
        <p:spPr bwMode="auto">
          <a:xfrm rot="3186186">
            <a:off x="4154263" y="2459178"/>
            <a:ext cx="261908" cy="420137"/>
          </a:xfrm>
          <a:prstGeom prst="rect">
            <a:avLst/>
          </a:prstGeom>
          <a:noFill/>
        </p:spPr>
      </p:pic>
      <p:sp>
        <p:nvSpPr>
          <p:cNvPr id="17" name="TextBox 16"/>
          <p:cNvSpPr txBox="1"/>
          <p:nvPr/>
        </p:nvSpPr>
        <p:spPr>
          <a:xfrm>
            <a:off x="2209800" y="1676400"/>
            <a:ext cx="990600" cy="400110"/>
          </a:xfrm>
          <a:prstGeom prst="rect">
            <a:avLst/>
          </a:prstGeom>
          <a:noFill/>
        </p:spPr>
        <p:txBody>
          <a:bodyPr wrap="square" rtlCol="0">
            <a:spAutoFit/>
          </a:bodyPr>
          <a:lstStyle/>
          <a:p>
            <a:r>
              <a:rPr lang="en-US" sz="2000" dirty="0" smtClean="0">
                <a:solidFill>
                  <a:srgbClr val="00B0F0"/>
                </a:solidFill>
                <a:latin typeface="Arial" pitchFamily="34" charset="0"/>
                <a:cs typeface="Arial" pitchFamily="34" charset="0"/>
              </a:rPr>
              <a:t>diver</a:t>
            </a:r>
            <a:endParaRPr lang="el-GR" sz="2000" dirty="0">
              <a:solidFill>
                <a:srgbClr val="00B0F0"/>
              </a:solidFill>
              <a:latin typeface="Arial" pitchFamily="34" charset="0"/>
              <a:cs typeface="Arial" pitchFamily="34" charset="0"/>
            </a:endParaRPr>
          </a:p>
        </p:txBody>
      </p:sp>
      <p:sp>
        <p:nvSpPr>
          <p:cNvPr id="19" name="Action Button: Back or Previous 18">
            <a:hlinkClick r:id="" action="ppaction://hlinkshowjump?jump=previousslide" highlightClick="1"/>
          </p:cNvPr>
          <p:cNvSpPr/>
          <p:nvPr/>
        </p:nvSpPr>
        <p:spPr>
          <a:xfrm>
            <a:off x="228600" y="6248400"/>
            <a:ext cx="609600" cy="432816"/>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8" name="underwater.mp3">
            <a:hlinkClick r:id="" action="ppaction://media"/>
          </p:cNvPr>
          <p:cNvPicPr>
            <a:picLocks noChangeAspect="1"/>
          </p:cNvPicPr>
          <p:nvPr>
            <a:audioFile r:link="rId2"/>
            <p:extLst>
              <p:ext uri="{DAA4B4D4-6D71-4841-9C94-3DE7FCFB9230}">
                <p14:media xmlns:p14="http://schemas.microsoft.com/office/powerpoint/2010/main" r:link="rId1"/>
              </p:ext>
            </p:extLst>
          </p:nvPr>
        </p:nvPicPr>
        <p:blipFill>
          <a:blip r:embed="rId15"/>
          <a:stretch>
            <a:fillRect/>
          </a:stretch>
        </p:blipFill>
        <p:spPr>
          <a:xfrm>
            <a:off x="4470400" y="3327400"/>
            <a:ext cx="203200" cy="203200"/>
          </a:xfrm>
          <a:prstGeom prst="rect">
            <a:avLst/>
          </a:prstGeom>
        </p:spPr>
      </p:pic>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2" fill="hold" nodeType="withEffect">
                                  <p:stCondLst>
                                    <p:cond delay="0"/>
                                  </p:stCondLst>
                                  <p:childTnLst>
                                    <p:set>
                                      <p:cBhvr>
                                        <p:cTn id="6" dur="1" fill="hold">
                                          <p:stCondLst>
                                            <p:cond delay="0"/>
                                          </p:stCondLst>
                                        </p:cTn>
                                        <p:tgtEl>
                                          <p:spTgt spid="18435"/>
                                        </p:tgtEl>
                                        <p:attrNameLst>
                                          <p:attrName>style.visibility</p:attrName>
                                        </p:attrNameLst>
                                      </p:cBhvr>
                                      <p:to>
                                        <p:strVal val="visible"/>
                                      </p:to>
                                    </p:set>
                                    <p:anim calcmode="lin" valueType="num">
                                      <p:cBhvr additive="base">
                                        <p:cTn id="7" dur="5000" fill="hold"/>
                                        <p:tgtEl>
                                          <p:spTgt spid="18435"/>
                                        </p:tgtEl>
                                        <p:attrNameLst>
                                          <p:attrName>ppt_x</p:attrName>
                                        </p:attrNameLst>
                                      </p:cBhvr>
                                      <p:tavLst>
                                        <p:tav tm="0">
                                          <p:val>
                                            <p:strVal val="1+#ppt_w/2"/>
                                          </p:val>
                                        </p:tav>
                                        <p:tav tm="100000">
                                          <p:val>
                                            <p:strVal val="#ppt_x"/>
                                          </p:val>
                                        </p:tav>
                                      </p:tavLst>
                                    </p:anim>
                                    <p:anim calcmode="lin" valueType="num">
                                      <p:cBhvr additive="base">
                                        <p:cTn id="8" dur="5000" fill="hold"/>
                                        <p:tgtEl>
                                          <p:spTgt spid="18435"/>
                                        </p:tgtEl>
                                        <p:attrNameLst>
                                          <p:attrName>ppt_y</p:attrName>
                                        </p:attrNameLst>
                                      </p:cBhvr>
                                      <p:tavLst>
                                        <p:tav tm="0">
                                          <p:val>
                                            <p:strVal val="#ppt_y"/>
                                          </p:val>
                                        </p:tav>
                                        <p:tav tm="100000">
                                          <p:val>
                                            <p:strVal val="#ppt_y"/>
                                          </p:val>
                                        </p:tav>
                                      </p:tavLst>
                                    </p:anim>
                                  </p:childTnLst>
                                </p:cTn>
                              </p:par>
                            </p:childTnLst>
                          </p:cTn>
                        </p:par>
                        <p:par>
                          <p:cTn id="9" fill="hold">
                            <p:stCondLst>
                              <p:cond delay="5000"/>
                            </p:stCondLst>
                            <p:childTnLst>
                              <p:par>
                                <p:cTn id="10" presetID="7" presetClass="entr" presetSubtype="4"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3000" fill="hold"/>
                                        <p:tgtEl>
                                          <p:spTgt spid="9"/>
                                        </p:tgtEl>
                                        <p:attrNameLst>
                                          <p:attrName>ppt_x</p:attrName>
                                        </p:attrNameLst>
                                      </p:cBhvr>
                                      <p:tavLst>
                                        <p:tav tm="0">
                                          <p:val>
                                            <p:strVal val="#ppt_x"/>
                                          </p:val>
                                        </p:tav>
                                        <p:tav tm="100000">
                                          <p:val>
                                            <p:strVal val="#ppt_x"/>
                                          </p:val>
                                        </p:tav>
                                      </p:tavLst>
                                    </p:anim>
                                    <p:anim calcmode="lin" valueType="num">
                                      <p:cBhvr additive="base">
                                        <p:cTn id="13" dur="3000" fill="hold"/>
                                        <p:tgtEl>
                                          <p:spTgt spid="9"/>
                                        </p:tgtEl>
                                        <p:attrNameLst>
                                          <p:attrName>ppt_y</p:attrName>
                                        </p:attrNameLst>
                                      </p:cBhvr>
                                      <p:tavLst>
                                        <p:tav tm="0">
                                          <p:val>
                                            <p:strVal val="1+#ppt_h/2"/>
                                          </p:val>
                                        </p:tav>
                                        <p:tav tm="100000">
                                          <p:val>
                                            <p:strVal val="#ppt_y"/>
                                          </p:val>
                                        </p:tav>
                                      </p:tavLst>
                                    </p:anim>
                                  </p:childTnLst>
                                </p:cTn>
                              </p:par>
                            </p:childTnLst>
                          </p:cTn>
                        </p:par>
                        <p:par>
                          <p:cTn id="14" fill="hold">
                            <p:stCondLst>
                              <p:cond delay="8000"/>
                            </p:stCondLst>
                            <p:childTnLst>
                              <p:par>
                                <p:cTn id="15" presetID="7"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3000" fill="hold"/>
                                        <p:tgtEl>
                                          <p:spTgt spid="7"/>
                                        </p:tgtEl>
                                        <p:attrNameLst>
                                          <p:attrName>ppt_x</p:attrName>
                                        </p:attrNameLst>
                                      </p:cBhvr>
                                      <p:tavLst>
                                        <p:tav tm="0">
                                          <p:val>
                                            <p:strVal val="#ppt_x"/>
                                          </p:val>
                                        </p:tav>
                                        <p:tav tm="100000">
                                          <p:val>
                                            <p:strVal val="#ppt_x"/>
                                          </p:val>
                                        </p:tav>
                                      </p:tavLst>
                                    </p:anim>
                                    <p:anim calcmode="lin" valueType="num">
                                      <p:cBhvr additive="base">
                                        <p:cTn id="18" dur="30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1000"/>
                            </p:stCondLst>
                            <p:childTnLst>
                              <p:par>
                                <p:cTn id="20" presetID="7" presetClass="entr" presetSubtype="4" fill="hold" nodeType="afterEffect">
                                  <p:stCondLst>
                                    <p:cond delay="0"/>
                                  </p:stCondLst>
                                  <p:childTnLst>
                                    <p:set>
                                      <p:cBhvr>
                                        <p:cTn id="21" dur="1" fill="hold">
                                          <p:stCondLst>
                                            <p:cond delay="0"/>
                                          </p:stCondLst>
                                        </p:cTn>
                                        <p:tgtEl>
                                          <p:spTgt spid="17414"/>
                                        </p:tgtEl>
                                        <p:attrNameLst>
                                          <p:attrName>style.visibility</p:attrName>
                                        </p:attrNameLst>
                                      </p:cBhvr>
                                      <p:to>
                                        <p:strVal val="visible"/>
                                      </p:to>
                                    </p:set>
                                    <p:anim calcmode="lin" valueType="num">
                                      <p:cBhvr additive="base">
                                        <p:cTn id="22" dur="3000" fill="hold"/>
                                        <p:tgtEl>
                                          <p:spTgt spid="17414"/>
                                        </p:tgtEl>
                                        <p:attrNameLst>
                                          <p:attrName>ppt_x</p:attrName>
                                        </p:attrNameLst>
                                      </p:cBhvr>
                                      <p:tavLst>
                                        <p:tav tm="0">
                                          <p:val>
                                            <p:strVal val="#ppt_x"/>
                                          </p:val>
                                        </p:tav>
                                        <p:tav tm="100000">
                                          <p:val>
                                            <p:strVal val="#ppt_x"/>
                                          </p:val>
                                        </p:tav>
                                      </p:tavLst>
                                    </p:anim>
                                    <p:anim calcmode="lin" valueType="num">
                                      <p:cBhvr additive="base">
                                        <p:cTn id="23" dur="3000" fill="hold"/>
                                        <p:tgtEl>
                                          <p:spTgt spid="17414"/>
                                        </p:tgtEl>
                                        <p:attrNameLst>
                                          <p:attrName>ppt_y</p:attrName>
                                        </p:attrNameLst>
                                      </p:cBhvr>
                                      <p:tavLst>
                                        <p:tav tm="0">
                                          <p:val>
                                            <p:strVal val="1+#ppt_h/2"/>
                                          </p:val>
                                        </p:tav>
                                        <p:tav tm="100000">
                                          <p:val>
                                            <p:strVal val="#ppt_y"/>
                                          </p:val>
                                        </p:tav>
                                      </p:tavLst>
                                    </p:anim>
                                  </p:childTnLst>
                                </p:cTn>
                              </p:par>
                            </p:childTnLst>
                          </p:cTn>
                        </p:par>
                        <p:par>
                          <p:cTn id="24" fill="hold">
                            <p:stCondLst>
                              <p:cond delay="14000"/>
                            </p:stCondLst>
                            <p:childTnLst>
                              <p:par>
                                <p:cTn id="25" presetID="7" presetClass="entr" presetSubtype="8" fill="hold" nodeType="afterEffect">
                                  <p:stCondLst>
                                    <p:cond delay="0"/>
                                  </p:stCondLst>
                                  <p:childTnLst>
                                    <p:set>
                                      <p:cBhvr>
                                        <p:cTn id="26" dur="1" fill="hold">
                                          <p:stCondLst>
                                            <p:cond delay="0"/>
                                          </p:stCondLst>
                                        </p:cTn>
                                        <p:tgtEl>
                                          <p:spTgt spid="17413"/>
                                        </p:tgtEl>
                                        <p:attrNameLst>
                                          <p:attrName>style.visibility</p:attrName>
                                        </p:attrNameLst>
                                      </p:cBhvr>
                                      <p:to>
                                        <p:strVal val="visible"/>
                                      </p:to>
                                    </p:set>
                                    <p:anim calcmode="lin" valueType="num">
                                      <p:cBhvr additive="base">
                                        <p:cTn id="27" dur="5000" fill="hold"/>
                                        <p:tgtEl>
                                          <p:spTgt spid="17413"/>
                                        </p:tgtEl>
                                        <p:attrNameLst>
                                          <p:attrName>ppt_x</p:attrName>
                                        </p:attrNameLst>
                                      </p:cBhvr>
                                      <p:tavLst>
                                        <p:tav tm="0">
                                          <p:val>
                                            <p:strVal val="0-#ppt_w/2"/>
                                          </p:val>
                                        </p:tav>
                                        <p:tav tm="100000">
                                          <p:val>
                                            <p:strVal val="#ppt_x"/>
                                          </p:val>
                                        </p:tav>
                                      </p:tavLst>
                                    </p:anim>
                                    <p:anim calcmode="lin" valueType="num">
                                      <p:cBhvr additive="base">
                                        <p:cTn id="28" dur="5000" fill="hold"/>
                                        <p:tgtEl>
                                          <p:spTgt spid="17413"/>
                                        </p:tgtEl>
                                        <p:attrNameLst>
                                          <p:attrName>ppt_y</p:attrName>
                                        </p:attrNameLst>
                                      </p:cBhvr>
                                      <p:tavLst>
                                        <p:tav tm="0">
                                          <p:val>
                                            <p:strVal val="#ppt_y"/>
                                          </p:val>
                                        </p:tav>
                                        <p:tav tm="100000">
                                          <p:val>
                                            <p:strVal val="#ppt_y"/>
                                          </p:val>
                                        </p:tav>
                                      </p:tavLst>
                                    </p:anim>
                                  </p:childTnLst>
                                </p:cTn>
                              </p:par>
                              <p:par>
                                <p:cTn id="29" presetID="7" presetClass="entr" presetSubtype="8" fill="hold" nodeType="withEffect">
                                  <p:stCondLst>
                                    <p:cond delay="0"/>
                                  </p:stCondLst>
                                  <p:childTnLst>
                                    <p:set>
                                      <p:cBhvr>
                                        <p:cTn id="30" dur="1" fill="hold">
                                          <p:stCondLst>
                                            <p:cond delay="0"/>
                                          </p:stCondLst>
                                        </p:cTn>
                                        <p:tgtEl>
                                          <p:spTgt spid="18436"/>
                                        </p:tgtEl>
                                        <p:attrNameLst>
                                          <p:attrName>style.visibility</p:attrName>
                                        </p:attrNameLst>
                                      </p:cBhvr>
                                      <p:to>
                                        <p:strVal val="visible"/>
                                      </p:to>
                                    </p:set>
                                    <p:anim calcmode="lin" valueType="num">
                                      <p:cBhvr additive="base">
                                        <p:cTn id="31" dur="5000" fill="hold"/>
                                        <p:tgtEl>
                                          <p:spTgt spid="18436"/>
                                        </p:tgtEl>
                                        <p:attrNameLst>
                                          <p:attrName>ppt_x</p:attrName>
                                        </p:attrNameLst>
                                      </p:cBhvr>
                                      <p:tavLst>
                                        <p:tav tm="0">
                                          <p:val>
                                            <p:strVal val="0-#ppt_w/2"/>
                                          </p:val>
                                        </p:tav>
                                        <p:tav tm="100000">
                                          <p:val>
                                            <p:strVal val="#ppt_x"/>
                                          </p:val>
                                        </p:tav>
                                      </p:tavLst>
                                    </p:anim>
                                    <p:anim calcmode="lin" valueType="num">
                                      <p:cBhvr additive="base">
                                        <p:cTn id="32" dur="5000" fill="hold"/>
                                        <p:tgtEl>
                                          <p:spTgt spid="18436"/>
                                        </p:tgtEl>
                                        <p:attrNameLst>
                                          <p:attrName>ppt_y</p:attrName>
                                        </p:attrNameLst>
                                      </p:cBhvr>
                                      <p:tavLst>
                                        <p:tav tm="0">
                                          <p:val>
                                            <p:strVal val="#ppt_y"/>
                                          </p:val>
                                        </p:tav>
                                        <p:tav tm="100000">
                                          <p:val>
                                            <p:strVal val="#ppt_y"/>
                                          </p:val>
                                        </p:tav>
                                      </p:tavLst>
                                    </p:anim>
                                  </p:childTnLst>
                                </p:cTn>
                              </p:par>
                              <p:par>
                                <p:cTn id="33" presetID="7" presetClass="entr" presetSubtype="8" fill="hold" nodeType="withEffect">
                                  <p:stCondLst>
                                    <p:cond delay="0"/>
                                  </p:stCondLst>
                                  <p:childTnLst>
                                    <p:set>
                                      <p:cBhvr>
                                        <p:cTn id="34" dur="1" fill="hold">
                                          <p:stCondLst>
                                            <p:cond delay="0"/>
                                          </p:stCondLst>
                                        </p:cTn>
                                        <p:tgtEl>
                                          <p:spTgt spid="17412"/>
                                        </p:tgtEl>
                                        <p:attrNameLst>
                                          <p:attrName>style.visibility</p:attrName>
                                        </p:attrNameLst>
                                      </p:cBhvr>
                                      <p:to>
                                        <p:strVal val="visible"/>
                                      </p:to>
                                    </p:set>
                                    <p:anim calcmode="lin" valueType="num">
                                      <p:cBhvr additive="base">
                                        <p:cTn id="35" dur="5000" fill="hold"/>
                                        <p:tgtEl>
                                          <p:spTgt spid="17412"/>
                                        </p:tgtEl>
                                        <p:attrNameLst>
                                          <p:attrName>ppt_x</p:attrName>
                                        </p:attrNameLst>
                                      </p:cBhvr>
                                      <p:tavLst>
                                        <p:tav tm="0">
                                          <p:val>
                                            <p:strVal val="0-#ppt_w/2"/>
                                          </p:val>
                                        </p:tav>
                                        <p:tav tm="100000">
                                          <p:val>
                                            <p:strVal val="#ppt_x"/>
                                          </p:val>
                                        </p:tav>
                                      </p:tavLst>
                                    </p:anim>
                                    <p:anim calcmode="lin" valueType="num">
                                      <p:cBhvr additive="base">
                                        <p:cTn id="36" dur="5000" fill="hold"/>
                                        <p:tgtEl>
                                          <p:spTgt spid="17412"/>
                                        </p:tgtEl>
                                        <p:attrNameLst>
                                          <p:attrName>ppt_y</p:attrName>
                                        </p:attrNameLst>
                                      </p:cBhvr>
                                      <p:tavLst>
                                        <p:tav tm="0">
                                          <p:val>
                                            <p:strVal val="#ppt_y"/>
                                          </p:val>
                                        </p:tav>
                                        <p:tav tm="100000">
                                          <p:val>
                                            <p:strVal val="#ppt_y"/>
                                          </p:val>
                                        </p:tav>
                                      </p:tavLst>
                                    </p:anim>
                                  </p:childTnLst>
                                </p:cTn>
                              </p:par>
                              <p:par>
                                <p:cTn id="37" presetID="7" presetClass="entr" presetSubtype="8" fill="hold" nodeType="withEffect">
                                  <p:stCondLst>
                                    <p:cond delay="0"/>
                                  </p:stCondLst>
                                  <p:childTnLst>
                                    <p:set>
                                      <p:cBhvr>
                                        <p:cTn id="38" dur="1" fill="hold">
                                          <p:stCondLst>
                                            <p:cond delay="0"/>
                                          </p:stCondLst>
                                        </p:cTn>
                                        <p:tgtEl>
                                          <p:spTgt spid="18434"/>
                                        </p:tgtEl>
                                        <p:attrNameLst>
                                          <p:attrName>style.visibility</p:attrName>
                                        </p:attrNameLst>
                                      </p:cBhvr>
                                      <p:to>
                                        <p:strVal val="visible"/>
                                      </p:to>
                                    </p:set>
                                    <p:anim calcmode="lin" valueType="num">
                                      <p:cBhvr additive="base">
                                        <p:cTn id="39" dur="3000" fill="hold"/>
                                        <p:tgtEl>
                                          <p:spTgt spid="18434"/>
                                        </p:tgtEl>
                                        <p:attrNameLst>
                                          <p:attrName>ppt_x</p:attrName>
                                        </p:attrNameLst>
                                      </p:cBhvr>
                                      <p:tavLst>
                                        <p:tav tm="0">
                                          <p:val>
                                            <p:strVal val="0-#ppt_w/2"/>
                                          </p:val>
                                        </p:tav>
                                        <p:tav tm="100000">
                                          <p:val>
                                            <p:strVal val="#ppt_x"/>
                                          </p:val>
                                        </p:tav>
                                      </p:tavLst>
                                    </p:anim>
                                    <p:anim calcmode="lin" valueType="num">
                                      <p:cBhvr additive="base">
                                        <p:cTn id="40" dur="3000" fill="hold"/>
                                        <p:tgtEl>
                                          <p:spTgt spid="18434"/>
                                        </p:tgtEl>
                                        <p:attrNameLst>
                                          <p:attrName>ppt_y</p:attrName>
                                        </p:attrNameLst>
                                      </p:cBhvr>
                                      <p:tavLst>
                                        <p:tav tm="0">
                                          <p:val>
                                            <p:strVal val="#ppt_y"/>
                                          </p:val>
                                        </p:tav>
                                        <p:tav tm="100000">
                                          <p:val>
                                            <p:strVal val="#ppt_y"/>
                                          </p:val>
                                        </p:tav>
                                      </p:tavLst>
                                    </p:anim>
                                  </p:childTnLst>
                                </p:cTn>
                              </p:par>
                            </p:childTnLst>
                          </p:cTn>
                        </p:par>
                        <p:par>
                          <p:cTn id="41" fill="hold">
                            <p:stCondLst>
                              <p:cond delay="19000"/>
                            </p:stCondLst>
                            <p:childTnLst>
                              <p:par>
                                <p:cTn id="42" presetID="47" presetClass="entr" presetSubtype="0" fill="hold" nodeType="afterEffect">
                                  <p:stCondLst>
                                    <p:cond delay="0"/>
                                  </p:stCondLst>
                                  <p:childTnLst>
                                    <p:set>
                                      <p:cBhvr>
                                        <p:cTn id="43" dur="1" fill="hold">
                                          <p:stCondLst>
                                            <p:cond delay="0"/>
                                          </p:stCondLst>
                                        </p:cTn>
                                        <p:tgtEl>
                                          <p:spTgt spid="17410"/>
                                        </p:tgtEl>
                                        <p:attrNameLst>
                                          <p:attrName>style.visibility</p:attrName>
                                        </p:attrNameLst>
                                      </p:cBhvr>
                                      <p:to>
                                        <p:strVal val="visible"/>
                                      </p:to>
                                    </p:set>
                                    <p:animEffect transition="in" filter="fade">
                                      <p:cBhvr>
                                        <p:cTn id="44" dur="5000"/>
                                        <p:tgtEl>
                                          <p:spTgt spid="17410"/>
                                        </p:tgtEl>
                                      </p:cBhvr>
                                    </p:animEffect>
                                    <p:anim calcmode="lin" valueType="num">
                                      <p:cBhvr>
                                        <p:cTn id="45" dur="5000" fill="hold"/>
                                        <p:tgtEl>
                                          <p:spTgt spid="17410"/>
                                        </p:tgtEl>
                                        <p:attrNameLst>
                                          <p:attrName>ppt_x</p:attrName>
                                        </p:attrNameLst>
                                      </p:cBhvr>
                                      <p:tavLst>
                                        <p:tav tm="0">
                                          <p:val>
                                            <p:strVal val="#ppt_x"/>
                                          </p:val>
                                        </p:tav>
                                        <p:tav tm="100000">
                                          <p:val>
                                            <p:strVal val="#ppt_x"/>
                                          </p:val>
                                        </p:tav>
                                      </p:tavLst>
                                    </p:anim>
                                    <p:anim calcmode="lin" valueType="num">
                                      <p:cBhvr>
                                        <p:cTn id="46" dur="5000" fill="hold"/>
                                        <p:tgtEl>
                                          <p:spTgt spid="17410"/>
                                        </p:tgtEl>
                                        <p:attrNameLst>
                                          <p:attrName>ppt_y</p:attrName>
                                        </p:attrNameLst>
                                      </p:cBhvr>
                                      <p:tavLst>
                                        <p:tav tm="0">
                                          <p:val>
                                            <p:strVal val="#ppt_y-.1"/>
                                          </p:val>
                                        </p:tav>
                                        <p:tav tm="100000">
                                          <p:val>
                                            <p:strVal val="#ppt_y"/>
                                          </p:val>
                                        </p:tav>
                                      </p:tavLst>
                                    </p:anim>
                                  </p:childTnLst>
                                </p:cTn>
                              </p:par>
                            </p:childTnLst>
                          </p:cTn>
                        </p:par>
                        <p:par>
                          <p:cTn id="47" fill="hold">
                            <p:stCondLst>
                              <p:cond delay="24000"/>
                            </p:stCondLst>
                            <p:childTnLst>
                              <p:par>
                                <p:cTn id="48" presetID="9" presetClass="entr" presetSubtype="0" fill="hold" nodeType="afterEffect">
                                  <p:stCondLst>
                                    <p:cond delay="0"/>
                                  </p:stCondLst>
                                  <p:childTnLst>
                                    <p:set>
                                      <p:cBhvr>
                                        <p:cTn id="49" dur="1" fill="hold">
                                          <p:stCondLst>
                                            <p:cond delay="0"/>
                                          </p:stCondLst>
                                        </p:cTn>
                                        <p:tgtEl>
                                          <p:spTgt spid="17411"/>
                                        </p:tgtEl>
                                        <p:attrNameLst>
                                          <p:attrName>style.visibility</p:attrName>
                                        </p:attrNameLst>
                                      </p:cBhvr>
                                      <p:to>
                                        <p:strVal val="visible"/>
                                      </p:to>
                                    </p:set>
                                    <p:animEffect transition="in" filter="dissolve">
                                      <p:cBhvr>
                                        <p:cTn id="50" dur="500"/>
                                        <p:tgtEl>
                                          <p:spTgt spid="17411"/>
                                        </p:tgtEl>
                                      </p:cBhvr>
                                    </p:animEffect>
                                  </p:childTnLst>
                                </p:cTn>
                              </p:par>
                            </p:childTnLst>
                          </p:cTn>
                        </p:par>
                        <p:par>
                          <p:cTn id="51" fill="hold">
                            <p:stCondLst>
                              <p:cond delay="24500"/>
                            </p:stCondLst>
                            <p:childTnLst>
                              <p:par>
                                <p:cTn id="52" presetID="9" presetClass="entr" presetSubtype="0" fill="hold" nodeType="after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dissolve">
                                      <p:cBhvr>
                                        <p:cTn id="54" dur="2000"/>
                                        <p:tgtEl>
                                          <p:spTgt spid="16"/>
                                        </p:tgtEl>
                                      </p:cBhvr>
                                    </p:animEffect>
                                  </p:childTnLst>
                                </p:cTn>
                              </p:par>
                            </p:childTnLst>
                          </p:cTn>
                        </p:par>
                        <p:par>
                          <p:cTn id="55" fill="hold">
                            <p:stCondLst>
                              <p:cond delay="26500"/>
                            </p:stCondLst>
                            <p:childTnLst>
                              <p:par>
                                <p:cTn id="56" presetID="1" presetClass="mediacall" presetSubtype="0" fill="hold" nodeType="afterEffect">
                                  <p:stCondLst>
                                    <p:cond delay="0"/>
                                  </p:stCondLst>
                                  <p:childTnLst>
                                    <p:cmd type="call" cmd="playFrom(0.0)">
                                      <p:cBhvr>
                                        <p:cTn id="57" dur="12543" fill="hold"/>
                                        <p:tgtEl>
                                          <p:spTgt spid="18"/>
                                        </p:tgtEl>
                                      </p:cBhvr>
                                    </p:cmd>
                                  </p:childTnLst>
                                </p:cTn>
                              </p:par>
                            </p:childTnLst>
                          </p:cTn>
                        </p:par>
                      </p:childTnLst>
                    </p:cTn>
                  </p:par>
                  <p:par>
                    <p:cTn id="58" fill="hold">
                      <p:stCondLst>
                        <p:cond delay="indefinite"/>
                      </p:stCondLst>
                      <p:childTnLst>
                        <p:par>
                          <p:cTn id="59" fill="hold">
                            <p:stCondLst>
                              <p:cond delay="0"/>
                            </p:stCondLst>
                            <p:childTnLst>
                              <p:par>
                                <p:cTn id="60" presetID="56" presetClass="entr" presetSubtype="0" fill="hold" grpId="0" nodeType="clickEffect">
                                  <p:stCondLst>
                                    <p:cond delay="0"/>
                                  </p:stCondLst>
                                  <p:iterate type="lt">
                                    <p:tmPct val="10000"/>
                                  </p:iterate>
                                  <p:childTnLst>
                                    <p:set>
                                      <p:cBhvr>
                                        <p:cTn id="61" dur="1" fill="hold">
                                          <p:stCondLst>
                                            <p:cond delay="0"/>
                                          </p:stCondLst>
                                        </p:cTn>
                                        <p:tgtEl>
                                          <p:spTgt spid="17"/>
                                        </p:tgtEl>
                                        <p:attrNameLst>
                                          <p:attrName>style.visibility</p:attrName>
                                        </p:attrNameLst>
                                      </p:cBhvr>
                                      <p:to>
                                        <p:strVal val="visible"/>
                                      </p:to>
                                    </p:set>
                                    <p:anim by="(-#ppt_w*2)" calcmode="lin" valueType="num">
                                      <p:cBhvr rctx="PPT">
                                        <p:cTn id="62" dur="1500" autoRev="1" fill="hold">
                                          <p:stCondLst>
                                            <p:cond delay="0"/>
                                          </p:stCondLst>
                                        </p:cTn>
                                        <p:tgtEl>
                                          <p:spTgt spid="17"/>
                                        </p:tgtEl>
                                        <p:attrNameLst>
                                          <p:attrName>ppt_w</p:attrName>
                                        </p:attrNameLst>
                                      </p:cBhvr>
                                    </p:anim>
                                    <p:anim by="(#ppt_w*0.50)" calcmode="lin" valueType="num">
                                      <p:cBhvr>
                                        <p:cTn id="63" dur="1500" decel="50000" autoRev="1" fill="hold">
                                          <p:stCondLst>
                                            <p:cond delay="0"/>
                                          </p:stCondLst>
                                        </p:cTn>
                                        <p:tgtEl>
                                          <p:spTgt spid="17"/>
                                        </p:tgtEl>
                                        <p:attrNameLst>
                                          <p:attrName>ppt_x</p:attrName>
                                        </p:attrNameLst>
                                      </p:cBhvr>
                                    </p:anim>
                                    <p:anim from="(-#ppt_h/2)" to="(#ppt_y)" calcmode="lin" valueType="num">
                                      <p:cBhvr>
                                        <p:cTn id="64" dur="3000" fill="hold">
                                          <p:stCondLst>
                                            <p:cond delay="0"/>
                                          </p:stCondLst>
                                        </p:cTn>
                                        <p:tgtEl>
                                          <p:spTgt spid="17"/>
                                        </p:tgtEl>
                                        <p:attrNameLst>
                                          <p:attrName>ppt_y</p:attrName>
                                        </p:attrNameLst>
                                      </p:cBhvr>
                                    </p:anim>
                                    <p:animRot by="21600000">
                                      <p:cBhvr>
                                        <p:cTn id="65" dur="3000" fill="hold">
                                          <p:stCondLst>
                                            <p:cond delay="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66" fill="hold" display="0">
                  <p:stCondLst>
                    <p:cond delay="indefinite"/>
                  </p:stCondLst>
                  <p:endCondLst>
                    <p:cond evt="onNext" delay="0">
                      <p:tgtEl>
                        <p:sldTgt/>
                      </p:tgtEl>
                    </p:cond>
                    <p:cond evt="onPrev" delay="0">
                      <p:tgtEl>
                        <p:sldTgt/>
                      </p:tgtEl>
                    </p:cond>
                    <p:cond evt="onStopAudio" delay="0">
                      <p:tgtEl>
                        <p:sldTgt/>
                      </p:tgtEl>
                    </p:cond>
                  </p:endCondLst>
                </p:cTn>
                <p:tgtEl>
                  <p:spTgt spid="18"/>
                </p:tgtEl>
              </p:cMediaNode>
            </p:audio>
          </p:childTnLst>
        </p:cTn>
      </p:par>
    </p:tnLst>
    <p:bldLst>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F:\Important Documents\Dropbox\Dropbox\MyCuteGraphics\WORK\barn-with-hay.png"/>
          <p:cNvPicPr>
            <a:picLocks noChangeAspect="1" noChangeArrowheads="1"/>
          </p:cNvPicPr>
          <p:nvPr/>
        </p:nvPicPr>
        <p:blipFill>
          <a:blip r:embed="rId4"/>
          <a:srcRect/>
          <a:stretch>
            <a:fillRect/>
          </a:stretch>
        </p:blipFill>
        <p:spPr bwMode="auto">
          <a:xfrm>
            <a:off x="533400" y="1905000"/>
            <a:ext cx="5410201" cy="4741303"/>
          </a:xfrm>
          <a:prstGeom prst="rect">
            <a:avLst/>
          </a:prstGeom>
          <a:noFill/>
        </p:spPr>
      </p:pic>
      <p:pic>
        <p:nvPicPr>
          <p:cNvPr id="18435" name="Picture 3" descr="F:\Important Documents\Dropbox\Dropbox\MyCuteGraphics\WORK\farm-girl-with-horse - Copy.png"/>
          <p:cNvPicPr>
            <a:picLocks noChangeAspect="1" noChangeArrowheads="1"/>
          </p:cNvPicPr>
          <p:nvPr/>
        </p:nvPicPr>
        <p:blipFill>
          <a:blip r:embed="rId5" cstate="email"/>
          <a:srcRect/>
          <a:stretch>
            <a:fillRect/>
          </a:stretch>
        </p:blipFill>
        <p:spPr bwMode="auto">
          <a:xfrm>
            <a:off x="3810000" y="3532022"/>
            <a:ext cx="3352800" cy="3325978"/>
          </a:xfrm>
          <a:prstGeom prst="rect">
            <a:avLst/>
          </a:prstGeom>
          <a:noFill/>
        </p:spPr>
      </p:pic>
      <p:pic>
        <p:nvPicPr>
          <p:cNvPr id="18436" name="Picture 4" descr="F:\Important Documents\Dropbox\Dropbox\MyCuteGraphics\WORK\chicken-cute-white - Copy.png"/>
          <p:cNvPicPr>
            <a:picLocks noChangeAspect="1" noChangeArrowheads="1"/>
          </p:cNvPicPr>
          <p:nvPr/>
        </p:nvPicPr>
        <p:blipFill>
          <a:blip r:embed="rId6" cstate="email"/>
          <a:srcRect/>
          <a:stretch>
            <a:fillRect/>
          </a:stretch>
        </p:blipFill>
        <p:spPr bwMode="auto">
          <a:xfrm>
            <a:off x="3048000" y="6131052"/>
            <a:ext cx="762000" cy="726948"/>
          </a:xfrm>
          <a:prstGeom prst="rect">
            <a:avLst/>
          </a:prstGeom>
          <a:noFill/>
        </p:spPr>
      </p:pic>
      <p:pic>
        <p:nvPicPr>
          <p:cNvPr id="2051" name="Picture 3" descr="F:\Important Documents\Dropbox\Dropbox\MyCuteGraphics\WORK\farmer_WhimsyClips.png"/>
          <p:cNvPicPr>
            <a:picLocks noChangeAspect="1" noChangeArrowheads="1"/>
          </p:cNvPicPr>
          <p:nvPr/>
        </p:nvPicPr>
        <p:blipFill>
          <a:blip r:embed="rId7" cstate="email"/>
          <a:srcRect/>
          <a:stretch>
            <a:fillRect/>
          </a:stretch>
        </p:blipFill>
        <p:spPr bwMode="auto">
          <a:xfrm>
            <a:off x="685800" y="2891454"/>
            <a:ext cx="2333625" cy="3966546"/>
          </a:xfrm>
          <a:prstGeom prst="rect">
            <a:avLst/>
          </a:prstGeom>
          <a:noFill/>
        </p:spPr>
      </p:pic>
      <p:sp>
        <p:nvSpPr>
          <p:cNvPr id="7" name="Action Button: Forward or Next 6">
            <a:hlinkClick r:id="" action="ppaction://hlinkshowjump?jump=nextslide" highlightClick="1"/>
          </p:cNvPr>
          <p:cNvSpPr/>
          <p:nvPr/>
        </p:nvSpPr>
        <p:spPr>
          <a:xfrm>
            <a:off x="8534400" y="6096000"/>
            <a:ext cx="509016" cy="5852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TextBox 9"/>
          <p:cNvSpPr txBox="1"/>
          <p:nvPr/>
        </p:nvSpPr>
        <p:spPr>
          <a:xfrm>
            <a:off x="381000" y="381000"/>
            <a:ext cx="8534400" cy="1569660"/>
          </a:xfrm>
          <a:prstGeom prst="rect">
            <a:avLst/>
          </a:prstGeom>
          <a:noFill/>
        </p:spPr>
        <p:txBody>
          <a:bodyPr wrap="square" rtlCol="0">
            <a:spAutoFit/>
          </a:bodyPr>
          <a:lstStyle/>
          <a:p>
            <a:r>
              <a:rPr lang="en-US" sz="2400" dirty="0" smtClean="0"/>
              <a:t>We work with animals. But we’re not vets. We also grow crops like corn and wheat. We provide you with all  the food you eat. We live in the country. We have a house and a barn and lots of land. </a:t>
            </a:r>
          </a:p>
          <a:p>
            <a:r>
              <a:rPr lang="en-US" sz="2400" dirty="0" smtClean="0"/>
              <a:t>We are __________.</a:t>
            </a:r>
            <a:endParaRPr lang="el-GR" sz="2400" dirty="0"/>
          </a:p>
        </p:txBody>
      </p:sp>
      <p:sp>
        <p:nvSpPr>
          <p:cNvPr id="11" name="TextBox 10"/>
          <p:cNvSpPr txBox="1"/>
          <p:nvPr/>
        </p:nvSpPr>
        <p:spPr>
          <a:xfrm>
            <a:off x="1371600" y="1447800"/>
            <a:ext cx="1295400" cy="461665"/>
          </a:xfrm>
          <a:prstGeom prst="rect">
            <a:avLst/>
          </a:prstGeom>
          <a:noFill/>
        </p:spPr>
        <p:txBody>
          <a:bodyPr wrap="square" rtlCol="0">
            <a:spAutoFit/>
          </a:bodyPr>
          <a:lstStyle/>
          <a:p>
            <a:r>
              <a:rPr lang="en-US" sz="2400" dirty="0" smtClean="0">
                <a:solidFill>
                  <a:srgbClr val="FF0000"/>
                </a:solidFill>
              </a:rPr>
              <a:t>farmers</a:t>
            </a:r>
            <a:endParaRPr lang="el-GR" sz="2400" dirty="0">
              <a:solidFill>
                <a:srgbClr val="FF0000"/>
              </a:solidFill>
            </a:endParaRPr>
          </a:p>
        </p:txBody>
      </p:sp>
      <p:pic>
        <p:nvPicPr>
          <p:cNvPr id="2050" name="Picture 2" descr="F:\Important Documents\Dropbox\Dropbox\MyCuteGraphics\WORK\cow-in-the-mud.png"/>
          <p:cNvPicPr>
            <a:picLocks noChangeAspect="1" noChangeArrowheads="1"/>
          </p:cNvPicPr>
          <p:nvPr/>
        </p:nvPicPr>
        <p:blipFill>
          <a:blip r:embed="rId8" cstate="email"/>
          <a:srcRect/>
          <a:stretch>
            <a:fillRect/>
          </a:stretch>
        </p:blipFill>
        <p:spPr bwMode="auto">
          <a:xfrm>
            <a:off x="6400800" y="4961840"/>
            <a:ext cx="2358409" cy="1896160"/>
          </a:xfrm>
          <a:prstGeom prst="rect">
            <a:avLst/>
          </a:prstGeom>
          <a:noFill/>
        </p:spPr>
      </p:pic>
      <p:sp>
        <p:nvSpPr>
          <p:cNvPr id="12" name="Action Button: Back or Previous 11">
            <a:hlinkClick r:id="" action="ppaction://hlinkshowjump?jump=previousslide" highlightClick="1"/>
          </p:cNvPr>
          <p:cNvSpPr/>
          <p:nvPr/>
        </p:nvSpPr>
        <p:spPr>
          <a:xfrm>
            <a:off x="152400" y="6248400"/>
            <a:ext cx="609600" cy="432816"/>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3" name="chickies.mp3">
            <a:hlinkClick r:id="" action="ppaction://media"/>
          </p:cNvPr>
          <p:cNvPicPr>
            <a:picLocks noChangeAspect="1"/>
          </p:cNvPicPr>
          <p:nvPr>
            <a:audioFile r:link="rId2"/>
            <p:extLst>
              <p:ext uri="{DAA4B4D4-6D71-4841-9C94-3DE7FCFB9230}">
                <p14:media xmlns:p14="http://schemas.microsoft.com/office/powerpoint/2010/main" r:link="rId1"/>
              </p:ext>
            </p:extLst>
          </p:nvPr>
        </p:nvPicPr>
        <p:blipFill>
          <a:blip r:embed="rId9"/>
          <a:stretch>
            <a:fillRect/>
          </a:stretch>
        </p:blipFill>
        <p:spPr>
          <a:xfrm>
            <a:off x="4470400" y="3327400"/>
            <a:ext cx="203200" cy="203200"/>
          </a:xfrm>
          <a:prstGeom prst="rect">
            <a:avLst/>
          </a:prstGeom>
        </p:spPr>
      </p:pic>
    </p:spTree>
  </p:cSld>
  <p:clrMapOvr>
    <a:masterClrMapping/>
  </p:clrMapOvr>
  <p:transition spd="slow">
    <p:whee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1)">
                                      <p:cBhvr>
                                        <p:cTn id="6" dur="250342" fill="hold"/>
                                        <p:tgtEl>
                                          <p:spTgt spid="13"/>
                                        </p:tgtEl>
                                      </p:cBhvr>
                                    </p:cmd>
                                  </p:childTnLst>
                                </p:cTn>
                              </p:par>
                            </p:childTnLst>
                          </p:cTn>
                        </p:par>
                        <p:par>
                          <p:cTn id="7" fill="hold">
                            <p:stCondLst>
                              <p:cond delay="0"/>
                            </p:stCondLst>
                            <p:childTnLst>
                              <p:par>
                                <p:cTn id="8" presetID="7" presetClass="entr" presetSubtype="8" fill="hold" nodeType="afterEffect">
                                  <p:stCondLst>
                                    <p:cond delay="0"/>
                                  </p:stCondLst>
                                  <p:childTnLst>
                                    <p:set>
                                      <p:cBhvr>
                                        <p:cTn id="9" dur="1" fill="hold">
                                          <p:stCondLst>
                                            <p:cond delay="0"/>
                                          </p:stCondLst>
                                        </p:cTn>
                                        <p:tgtEl>
                                          <p:spTgt spid="18434"/>
                                        </p:tgtEl>
                                        <p:attrNameLst>
                                          <p:attrName>style.visibility</p:attrName>
                                        </p:attrNameLst>
                                      </p:cBhvr>
                                      <p:to>
                                        <p:strVal val="visible"/>
                                      </p:to>
                                    </p:set>
                                    <p:anim calcmode="lin" valueType="num">
                                      <p:cBhvr additive="base">
                                        <p:cTn id="10" dur="2651" fill="hold"/>
                                        <p:tgtEl>
                                          <p:spTgt spid="18434"/>
                                        </p:tgtEl>
                                        <p:attrNameLst>
                                          <p:attrName>ppt_x</p:attrName>
                                        </p:attrNameLst>
                                      </p:cBhvr>
                                      <p:tavLst>
                                        <p:tav tm="0">
                                          <p:val>
                                            <p:strVal val="0-#ppt_w/2"/>
                                          </p:val>
                                        </p:tav>
                                        <p:tav tm="100000">
                                          <p:val>
                                            <p:strVal val="#ppt_x"/>
                                          </p:val>
                                        </p:tav>
                                      </p:tavLst>
                                    </p:anim>
                                    <p:anim calcmode="lin" valueType="num">
                                      <p:cBhvr additive="base">
                                        <p:cTn id="11" dur="2651" fill="hold"/>
                                        <p:tgtEl>
                                          <p:spTgt spid="18434"/>
                                        </p:tgtEl>
                                        <p:attrNameLst>
                                          <p:attrName>ppt_y</p:attrName>
                                        </p:attrNameLst>
                                      </p:cBhvr>
                                      <p:tavLst>
                                        <p:tav tm="0">
                                          <p:val>
                                            <p:strVal val="#ppt_y"/>
                                          </p:val>
                                        </p:tav>
                                        <p:tav tm="100000">
                                          <p:val>
                                            <p:strVal val="#ppt_y"/>
                                          </p:val>
                                        </p:tav>
                                      </p:tavLst>
                                    </p:anim>
                                  </p:childTnLst>
                                </p:cTn>
                              </p:par>
                            </p:childTnLst>
                          </p:cTn>
                        </p:par>
                        <p:par>
                          <p:cTn id="12" fill="hold">
                            <p:stCondLst>
                              <p:cond delay="2651"/>
                            </p:stCondLst>
                            <p:childTnLst>
                              <p:par>
                                <p:cTn id="13" presetID="7" presetClass="entr" presetSubtype="8" fill="hold" nodeType="afterEffect">
                                  <p:stCondLst>
                                    <p:cond delay="0"/>
                                  </p:stCondLst>
                                  <p:childTnLst>
                                    <p:set>
                                      <p:cBhvr>
                                        <p:cTn id="14" dur="1" fill="hold">
                                          <p:stCondLst>
                                            <p:cond delay="0"/>
                                          </p:stCondLst>
                                        </p:cTn>
                                        <p:tgtEl>
                                          <p:spTgt spid="18436"/>
                                        </p:tgtEl>
                                        <p:attrNameLst>
                                          <p:attrName>style.visibility</p:attrName>
                                        </p:attrNameLst>
                                      </p:cBhvr>
                                      <p:to>
                                        <p:strVal val="visible"/>
                                      </p:to>
                                    </p:set>
                                    <p:anim calcmode="lin" valueType="num">
                                      <p:cBhvr additive="base">
                                        <p:cTn id="15" dur="5100" fill="hold"/>
                                        <p:tgtEl>
                                          <p:spTgt spid="18436"/>
                                        </p:tgtEl>
                                        <p:attrNameLst>
                                          <p:attrName>ppt_x</p:attrName>
                                        </p:attrNameLst>
                                      </p:cBhvr>
                                      <p:tavLst>
                                        <p:tav tm="0">
                                          <p:val>
                                            <p:strVal val="0-#ppt_w/2"/>
                                          </p:val>
                                        </p:tav>
                                        <p:tav tm="100000">
                                          <p:val>
                                            <p:strVal val="#ppt_x"/>
                                          </p:val>
                                        </p:tav>
                                      </p:tavLst>
                                    </p:anim>
                                    <p:anim calcmode="lin" valueType="num">
                                      <p:cBhvr additive="base">
                                        <p:cTn id="16" dur="5100" fill="hold"/>
                                        <p:tgtEl>
                                          <p:spTgt spid="18436"/>
                                        </p:tgtEl>
                                        <p:attrNameLst>
                                          <p:attrName>ppt_y</p:attrName>
                                        </p:attrNameLst>
                                      </p:cBhvr>
                                      <p:tavLst>
                                        <p:tav tm="0">
                                          <p:val>
                                            <p:strVal val="#ppt_y"/>
                                          </p:val>
                                        </p:tav>
                                        <p:tav tm="100000">
                                          <p:val>
                                            <p:strVal val="#ppt_y"/>
                                          </p:val>
                                        </p:tav>
                                      </p:tavLst>
                                    </p:anim>
                                  </p:childTnLst>
                                </p:cTn>
                              </p:par>
                            </p:childTnLst>
                          </p:cTn>
                        </p:par>
                        <p:par>
                          <p:cTn id="17" fill="hold">
                            <p:stCondLst>
                              <p:cond delay="7751"/>
                            </p:stCondLst>
                            <p:childTnLst>
                              <p:par>
                                <p:cTn id="18" presetID="7" presetClass="entr" presetSubtype="8" fill="hold" nodeType="afterEffect">
                                  <p:stCondLst>
                                    <p:cond delay="0"/>
                                  </p:stCondLst>
                                  <p:childTnLst>
                                    <p:set>
                                      <p:cBhvr>
                                        <p:cTn id="19" dur="1" fill="hold">
                                          <p:stCondLst>
                                            <p:cond delay="0"/>
                                          </p:stCondLst>
                                        </p:cTn>
                                        <p:tgtEl>
                                          <p:spTgt spid="2050"/>
                                        </p:tgtEl>
                                        <p:attrNameLst>
                                          <p:attrName>style.visibility</p:attrName>
                                        </p:attrNameLst>
                                      </p:cBhvr>
                                      <p:to>
                                        <p:strVal val="visible"/>
                                      </p:to>
                                    </p:set>
                                    <p:anim calcmode="lin" valueType="num">
                                      <p:cBhvr additive="base">
                                        <p:cTn id="20" dur="5000" fill="hold"/>
                                        <p:tgtEl>
                                          <p:spTgt spid="2050"/>
                                        </p:tgtEl>
                                        <p:attrNameLst>
                                          <p:attrName>ppt_x</p:attrName>
                                        </p:attrNameLst>
                                      </p:cBhvr>
                                      <p:tavLst>
                                        <p:tav tm="0">
                                          <p:val>
                                            <p:strVal val="0-#ppt_w/2"/>
                                          </p:val>
                                        </p:tav>
                                        <p:tav tm="100000">
                                          <p:val>
                                            <p:strVal val="#ppt_x"/>
                                          </p:val>
                                        </p:tav>
                                      </p:tavLst>
                                    </p:anim>
                                    <p:anim calcmode="lin" valueType="num">
                                      <p:cBhvr additive="base">
                                        <p:cTn id="21" dur="5000" fill="hold"/>
                                        <p:tgtEl>
                                          <p:spTgt spid="2050"/>
                                        </p:tgtEl>
                                        <p:attrNameLst>
                                          <p:attrName>ppt_y</p:attrName>
                                        </p:attrNameLst>
                                      </p:cBhvr>
                                      <p:tavLst>
                                        <p:tav tm="0">
                                          <p:val>
                                            <p:strVal val="#ppt_y"/>
                                          </p:val>
                                        </p:tav>
                                        <p:tav tm="100000">
                                          <p:val>
                                            <p:strVal val="#ppt_y"/>
                                          </p:val>
                                        </p:tav>
                                      </p:tavLst>
                                    </p:anim>
                                  </p:childTnLst>
                                </p:cTn>
                              </p:par>
                            </p:childTnLst>
                          </p:cTn>
                        </p:par>
                        <p:par>
                          <p:cTn id="22" fill="hold">
                            <p:stCondLst>
                              <p:cond delay="12751"/>
                            </p:stCondLst>
                            <p:childTnLst>
                              <p:par>
                                <p:cTn id="23" presetID="26" presetClass="entr" presetSubtype="0" fill="hold" nodeType="afterEffect">
                                  <p:stCondLst>
                                    <p:cond delay="4700"/>
                                  </p:stCondLst>
                                  <p:childTnLst>
                                    <p:set>
                                      <p:cBhvr>
                                        <p:cTn id="24" dur="1" fill="hold">
                                          <p:stCondLst>
                                            <p:cond delay="0"/>
                                          </p:stCondLst>
                                        </p:cTn>
                                        <p:tgtEl>
                                          <p:spTgt spid="18435"/>
                                        </p:tgtEl>
                                        <p:attrNameLst>
                                          <p:attrName>style.visibility</p:attrName>
                                        </p:attrNameLst>
                                      </p:cBhvr>
                                      <p:to>
                                        <p:strVal val="visible"/>
                                      </p:to>
                                    </p:set>
                                    <p:animEffect transition="in" filter="wipe(down)">
                                      <p:cBhvr>
                                        <p:cTn id="25" dur="1682">
                                          <p:stCondLst>
                                            <p:cond delay="0"/>
                                          </p:stCondLst>
                                        </p:cTn>
                                        <p:tgtEl>
                                          <p:spTgt spid="18435"/>
                                        </p:tgtEl>
                                      </p:cBhvr>
                                    </p:animEffect>
                                    <p:anim calcmode="lin" valueType="num">
                                      <p:cBhvr>
                                        <p:cTn id="26" dur="5284" tmFilter="0,0; 0.14,0.36; 0.43,0.73; 0.71,0.91; 1.0,1.0">
                                          <p:stCondLst>
                                            <p:cond delay="0"/>
                                          </p:stCondLst>
                                        </p:cTn>
                                        <p:tgtEl>
                                          <p:spTgt spid="18435"/>
                                        </p:tgtEl>
                                        <p:attrNameLst>
                                          <p:attrName>ppt_x</p:attrName>
                                        </p:attrNameLst>
                                      </p:cBhvr>
                                      <p:tavLst>
                                        <p:tav tm="0">
                                          <p:val>
                                            <p:strVal val="#ppt_x-0.25"/>
                                          </p:val>
                                        </p:tav>
                                        <p:tav tm="100000">
                                          <p:val>
                                            <p:strVal val="#ppt_x"/>
                                          </p:val>
                                        </p:tav>
                                      </p:tavLst>
                                    </p:anim>
                                    <p:anim calcmode="lin" valueType="num">
                                      <p:cBhvr>
                                        <p:cTn id="27" dur="1926" tmFilter="0.0,0.0; 0.25,0.07; 0.50,0.2; 0.75,0.467; 1.0,1.0">
                                          <p:stCondLst>
                                            <p:cond delay="0"/>
                                          </p:stCondLst>
                                        </p:cTn>
                                        <p:tgtEl>
                                          <p:spTgt spid="18435"/>
                                        </p:tgtEl>
                                        <p:attrNameLst>
                                          <p:attrName>ppt_y</p:attrName>
                                        </p:attrNameLst>
                                      </p:cBhvr>
                                      <p:tavLst>
                                        <p:tav tm="0" fmla="#ppt_y-sin(pi*$)/3">
                                          <p:val>
                                            <p:fltVal val="0.5"/>
                                          </p:val>
                                        </p:tav>
                                        <p:tav tm="100000">
                                          <p:val>
                                            <p:fltVal val="1"/>
                                          </p:val>
                                        </p:tav>
                                      </p:tavLst>
                                    </p:anim>
                                    <p:anim calcmode="lin" valueType="num">
                                      <p:cBhvr>
                                        <p:cTn id="28" dur="1926" tmFilter="0, 0; 0.125,0.2665; 0.25,0.4; 0.375,0.465; 0.5,0.5;  0.625,0.535; 0.75,0.6; 0.875,0.7335; 1,1">
                                          <p:stCondLst>
                                            <p:cond delay="1926"/>
                                          </p:stCondLst>
                                        </p:cTn>
                                        <p:tgtEl>
                                          <p:spTgt spid="18435"/>
                                        </p:tgtEl>
                                        <p:attrNameLst>
                                          <p:attrName>ppt_y</p:attrName>
                                        </p:attrNameLst>
                                      </p:cBhvr>
                                      <p:tavLst>
                                        <p:tav tm="0" fmla="#ppt_y-sin(pi*$)/9">
                                          <p:val>
                                            <p:fltVal val="0"/>
                                          </p:val>
                                        </p:tav>
                                        <p:tav tm="100000">
                                          <p:val>
                                            <p:fltVal val="1"/>
                                          </p:val>
                                        </p:tav>
                                      </p:tavLst>
                                    </p:anim>
                                    <p:anim calcmode="lin" valueType="num">
                                      <p:cBhvr>
                                        <p:cTn id="29" dur="963" tmFilter="0, 0; 0.125,0.2665; 0.25,0.4; 0.375,0.465; 0.5,0.5;  0.625,0.535; 0.75,0.6; 0.875,0.7335; 1,1">
                                          <p:stCondLst>
                                            <p:cond delay="3840"/>
                                          </p:stCondLst>
                                        </p:cTn>
                                        <p:tgtEl>
                                          <p:spTgt spid="18435"/>
                                        </p:tgtEl>
                                        <p:attrNameLst>
                                          <p:attrName>ppt_y</p:attrName>
                                        </p:attrNameLst>
                                      </p:cBhvr>
                                      <p:tavLst>
                                        <p:tav tm="0" fmla="#ppt_y-sin(pi*$)/27">
                                          <p:val>
                                            <p:fltVal val="0"/>
                                          </p:val>
                                        </p:tav>
                                        <p:tav tm="100000">
                                          <p:val>
                                            <p:fltVal val="1"/>
                                          </p:val>
                                        </p:tav>
                                      </p:tavLst>
                                    </p:anim>
                                    <p:anim calcmode="lin" valueType="num">
                                      <p:cBhvr>
                                        <p:cTn id="30" dur="476" tmFilter="0, 0; 0.125,0.2665; 0.25,0.4; 0.375,0.465; 0.5,0.5;  0.625,0.535; 0.75,0.6; 0.875,0.7335; 1,1">
                                          <p:stCondLst>
                                            <p:cond delay="4802"/>
                                          </p:stCondLst>
                                        </p:cTn>
                                        <p:tgtEl>
                                          <p:spTgt spid="18435"/>
                                        </p:tgtEl>
                                        <p:attrNameLst>
                                          <p:attrName>ppt_y</p:attrName>
                                        </p:attrNameLst>
                                      </p:cBhvr>
                                      <p:tavLst>
                                        <p:tav tm="0" fmla="#ppt_y-sin(pi*$)/81">
                                          <p:val>
                                            <p:fltVal val="0"/>
                                          </p:val>
                                        </p:tav>
                                        <p:tav tm="100000">
                                          <p:val>
                                            <p:fltVal val="1"/>
                                          </p:val>
                                        </p:tav>
                                      </p:tavLst>
                                    </p:anim>
                                    <p:animScale>
                                      <p:cBhvr>
                                        <p:cTn id="31" dur="75">
                                          <p:stCondLst>
                                            <p:cond delay="1885"/>
                                          </p:stCondLst>
                                        </p:cTn>
                                        <p:tgtEl>
                                          <p:spTgt spid="18435"/>
                                        </p:tgtEl>
                                      </p:cBhvr>
                                      <p:to x="100000" y="60000"/>
                                    </p:animScale>
                                    <p:animScale>
                                      <p:cBhvr>
                                        <p:cTn id="32" dur="481" decel="50000">
                                          <p:stCondLst>
                                            <p:cond delay="1960"/>
                                          </p:stCondLst>
                                        </p:cTn>
                                        <p:tgtEl>
                                          <p:spTgt spid="18435"/>
                                        </p:tgtEl>
                                      </p:cBhvr>
                                      <p:to x="100000" y="100000"/>
                                    </p:animScale>
                                    <p:animScale>
                                      <p:cBhvr>
                                        <p:cTn id="33" dur="75">
                                          <p:stCondLst>
                                            <p:cond delay="3805"/>
                                          </p:stCondLst>
                                        </p:cTn>
                                        <p:tgtEl>
                                          <p:spTgt spid="18435"/>
                                        </p:tgtEl>
                                      </p:cBhvr>
                                      <p:to x="100000" y="80000"/>
                                    </p:animScale>
                                    <p:animScale>
                                      <p:cBhvr>
                                        <p:cTn id="34" dur="481" decel="50000">
                                          <p:stCondLst>
                                            <p:cond delay="3880"/>
                                          </p:stCondLst>
                                        </p:cTn>
                                        <p:tgtEl>
                                          <p:spTgt spid="18435"/>
                                        </p:tgtEl>
                                      </p:cBhvr>
                                      <p:to x="100000" y="100000"/>
                                    </p:animScale>
                                    <p:animScale>
                                      <p:cBhvr>
                                        <p:cTn id="35" dur="75">
                                          <p:stCondLst>
                                            <p:cond delay="4762"/>
                                          </p:stCondLst>
                                        </p:cTn>
                                        <p:tgtEl>
                                          <p:spTgt spid="18435"/>
                                        </p:tgtEl>
                                      </p:cBhvr>
                                      <p:to x="100000" y="90000"/>
                                    </p:animScale>
                                    <p:animScale>
                                      <p:cBhvr>
                                        <p:cTn id="36" dur="481" decel="50000">
                                          <p:stCondLst>
                                            <p:cond delay="4837"/>
                                          </p:stCondLst>
                                        </p:cTn>
                                        <p:tgtEl>
                                          <p:spTgt spid="18435"/>
                                        </p:tgtEl>
                                      </p:cBhvr>
                                      <p:to x="100000" y="100000"/>
                                    </p:animScale>
                                    <p:animScale>
                                      <p:cBhvr>
                                        <p:cTn id="37" dur="75">
                                          <p:stCondLst>
                                            <p:cond delay="5243"/>
                                          </p:stCondLst>
                                        </p:cTn>
                                        <p:tgtEl>
                                          <p:spTgt spid="18435"/>
                                        </p:tgtEl>
                                      </p:cBhvr>
                                      <p:to x="100000" y="95000"/>
                                    </p:animScale>
                                    <p:animScale>
                                      <p:cBhvr>
                                        <p:cTn id="38" dur="481" decel="50000">
                                          <p:stCondLst>
                                            <p:cond delay="5319"/>
                                          </p:stCondLst>
                                        </p:cTn>
                                        <p:tgtEl>
                                          <p:spTgt spid="18435"/>
                                        </p:tgtEl>
                                      </p:cBhvr>
                                      <p:to x="100000" y="100000"/>
                                    </p:animScale>
                                  </p:childTnLst>
                                </p:cTn>
                              </p:par>
                            </p:childTnLst>
                          </p:cTn>
                        </p:par>
                        <p:par>
                          <p:cTn id="39" fill="hold">
                            <p:stCondLst>
                              <p:cond delay="23251"/>
                            </p:stCondLst>
                            <p:childTnLst>
                              <p:par>
                                <p:cTn id="40" presetID="9" presetClass="entr" presetSubtype="0" fill="hold" nodeType="afterEffect">
                                  <p:stCondLst>
                                    <p:cond delay="0"/>
                                  </p:stCondLst>
                                  <p:childTnLst>
                                    <p:set>
                                      <p:cBhvr>
                                        <p:cTn id="41" dur="1" fill="hold">
                                          <p:stCondLst>
                                            <p:cond delay="0"/>
                                          </p:stCondLst>
                                        </p:cTn>
                                        <p:tgtEl>
                                          <p:spTgt spid="2051"/>
                                        </p:tgtEl>
                                        <p:attrNameLst>
                                          <p:attrName>style.visibility</p:attrName>
                                        </p:attrNameLst>
                                      </p:cBhvr>
                                      <p:to>
                                        <p:strVal val="visible"/>
                                      </p:to>
                                    </p:set>
                                    <p:animEffect transition="in" filter="dissolve">
                                      <p:cBhvr>
                                        <p:cTn id="42" dur="1000"/>
                                        <p:tgtEl>
                                          <p:spTgt spid="2051"/>
                                        </p:tgtEl>
                                      </p:cBhvr>
                                    </p:animEffect>
                                  </p:childTnLst>
                                </p:cTn>
                              </p:par>
                            </p:childTnLst>
                          </p:cTn>
                        </p:par>
                      </p:childTnLst>
                    </p:cTn>
                  </p:par>
                  <p:par>
                    <p:cTn id="43" fill="hold">
                      <p:stCondLst>
                        <p:cond delay="indefinite"/>
                      </p:stCondLst>
                      <p:childTnLst>
                        <p:par>
                          <p:cTn id="44" fill="hold">
                            <p:stCondLst>
                              <p:cond delay="0"/>
                            </p:stCondLst>
                            <p:childTnLst>
                              <p:par>
                                <p:cTn id="45" presetID="7" presetClass="entr" presetSubtype="8" fill="hold" grpId="1" nodeType="clickEffect">
                                  <p:stCondLst>
                                    <p:cond delay="0"/>
                                  </p:stCondLst>
                                  <p:iterate type="lt">
                                    <p:tmPct val="0"/>
                                  </p:iterate>
                                  <p:childTnLst>
                                    <p:set>
                                      <p:cBhvr>
                                        <p:cTn id="46" dur="1" fill="hold">
                                          <p:stCondLst>
                                            <p:cond delay="0"/>
                                          </p:stCondLst>
                                        </p:cTn>
                                        <p:tgtEl>
                                          <p:spTgt spid="11"/>
                                        </p:tgtEl>
                                        <p:attrNameLst>
                                          <p:attrName>style.visibility</p:attrName>
                                        </p:attrNameLst>
                                      </p:cBhvr>
                                      <p:to>
                                        <p:strVal val="visible"/>
                                      </p:to>
                                    </p:set>
                                    <p:anim calcmode="lin" valueType="num">
                                      <p:cBhvr additive="base">
                                        <p:cTn id="47" dur="1000" fill="hold"/>
                                        <p:tgtEl>
                                          <p:spTgt spid="11"/>
                                        </p:tgtEl>
                                        <p:attrNameLst>
                                          <p:attrName>ppt_x</p:attrName>
                                        </p:attrNameLst>
                                      </p:cBhvr>
                                      <p:tavLst>
                                        <p:tav tm="0">
                                          <p:val>
                                            <p:strVal val="0-#ppt_w/2"/>
                                          </p:val>
                                        </p:tav>
                                        <p:tav tm="100000">
                                          <p:val>
                                            <p:strVal val="#ppt_x"/>
                                          </p:val>
                                        </p:tav>
                                      </p:tavLst>
                                    </p:anim>
                                    <p:anim calcmode="lin" valueType="num">
                                      <p:cBhvr additive="base">
                                        <p:cTn id="48" dur="10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49" fill="hold" display="0">
                  <p:stCondLst>
                    <p:cond delay="indefinite"/>
                  </p:stCondLst>
                  <p:endCondLst>
                    <p:cond evt="onPrev" delay="0">
                      <p:tgtEl>
                        <p:sldTgt/>
                      </p:tgtEl>
                    </p:cond>
                    <p:cond evt="onStopAudio" delay="0">
                      <p:tgtEl>
                        <p:sldTgt/>
                      </p:tgtEl>
                    </p:cond>
                  </p:endCondLst>
                </p:cTn>
                <p:tgtEl>
                  <p:spTgt spid="13"/>
                </p:tgtEl>
              </p:cMediaNode>
            </p:audio>
          </p:childTnLst>
        </p:cTn>
      </p:par>
    </p:tnLst>
    <p:bldLst>
      <p:bldP spid="11"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descr="F:\Important Documents\Dropbox\Dropbox\MyCuteGraphics\BOOKSKIDS\girl-carrying-book-and-waving.png"/>
          <p:cNvPicPr>
            <a:picLocks noChangeAspect="1" noChangeArrowheads="1"/>
          </p:cNvPicPr>
          <p:nvPr/>
        </p:nvPicPr>
        <p:blipFill>
          <a:blip r:embed="rId2" cstate="email"/>
          <a:srcRect/>
          <a:stretch>
            <a:fillRect/>
          </a:stretch>
        </p:blipFill>
        <p:spPr bwMode="auto">
          <a:xfrm>
            <a:off x="4800600" y="3867150"/>
            <a:ext cx="1662913" cy="2990850"/>
          </a:xfrm>
          <a:prstGeom prst="rect">
            <a:avLst/>
          </a:prstGeom>
          <a:noFill/>
        </p:spPr>
      </p:pic>
      <p:sp>
        <p:nvSpPr>
          <p:cNvPr id="9" name="Action Button: Forward or Next 8">
            <a:hlinkClick r:id="" action="ppaction://hlinkshowjump?jump=nextslide" highlightClick="1"/>
          </p:cNvPr>
          <p:cNvSpPr/>
          <p:nvPr/>
        </p:nvSpPr>
        <p:spPr>
          <a:xfrm>
            <a:off x="8458200" y="6096000"/>
            <a:ext cx="509016" cy="5852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4098" name="Picture 2"/>
          <p:cNvPicPr>
            <a:picLocks noChangeAspect="1" noChangeArrowheads="1"/>
          </p:cNvPicPr>
          <p:nvPr/>
        </p:nvPicPr>
        <p:blipFill>
          <a:blip r:embed="rId3"/>
          <a:srcRect/>
          <a:stretch>
            <a:fillRect/>
          </a:stretch>
        </p:blipFill>
        <p:spPr bwMode="auto">
          <a:xfrm>
            <a:off x="0" y="152400"/>
            <a:ext cx="4559300" cy="4211557"/>
          </a:xfrm>
          <a:prstGeom prst="rect">
            <a:avLst/>
          </a:prstGeom>
          <a:noFill/>
          <a:ln w="9525">
            <a:noFill/>
            <a:miter lim="800000"/>
            <a:headEnd/>
            <a:tailEnd/>
          </a:ln>
          <a:effectLst/>
        </p:spPr>
      </p:pic>
      <p:pic>
        <p:nvPicPr>
          <p:cNvPr id="12292" name="Picture 4" descr="F:\Important Documents\Dropbox\Dropbox\MyCuteGraphics\BOOKSKIDS\little-boy-hugging-book.png"/>
          <p:cNvPicPr>
            <a:picLocks noChangeAspect="1" noChangeArrowheads="1"/>
          </p:cNvPicPr>
          <p:nvPr/>
        </p:nvPicPr>
        <p:blipFill>
          <a:blip r:embed="rId4" cstate="email"/>
          <a:srcRect/>
          <a:stretch>
            <a:fillRect/>
          </a:stretch>
        </p:blipFill>
        <p:spPr bwMode="auto">
          <a:xfrm>
            <a:off x="6858000" y="3352800"/>
            <a:ext cx="1294295" cy="3067050"/>
          </a:xfrm>
          <a:prstGeom prst="rect">
            <a:avLst/>
          </a:prstGeom>
          <a:noFill/>
        </p:spPr>
      </p:pic>
      <p:pic>
        <p:nvPicPr>
          <p:cNvPr id="12290" name="Picture 2" descr="F:\Important Documents\Dropbox\Dropbox\MyCuteGraphics\JOBS\librarian_WhimsyClips.png"/>
          <p:cNvPicPr>
            <a:picLocks noChangeAspect="1" noChangeArrowheads="1"/>
          </p:cNvPicPr>
          <p:nvPr/>
        </p:nvPicPr>
        <p:blipFill>
          <a:blip r:embed="rId5" cstate="email"/>
          <a:srcRect/>
          <a:stretch>
            <a:fillRect/>
          </a:stretch>
        </p:blipFill>
        <p:spPr bwMode="auto">
          <a:xfrm>
            <a:off x="762000" y="2406625"/>
            <a:ext cx="3886200" cy="4451375"/>
          </a:xfrm>
          <a:prstGeom prst="rect">
            <a:avLst/>
          </a:prstGeom>
          <a:noFill/>
        </p:spPr>
      </p:pic>
      <p:sp>
        <p:nvSpPr>
          <p:cNvPr id="8" name="TextBox 7"/>
          <p:cNvSpPr txBox="1"/>
          <p:nvPr/>
        </p:nvSpPr>
        <p:spPr>
          <a:xfrm>
            <a:off x="4495800" y="228600"/>
            <a:ext cx="4495800" cy="2308324"/>
          </a:xfrm>
          <a:prstGeom prst="rect">
            <a:avLst/>
          </a:prstGeom>
          <a:noFill/>
        </p:spPr>
        <p:txBody>
          <a:bodyPr wrap="square" rtlCol="0">
            <a:spAutoFit/>
          </a:bodyPr>
          <a:lstStyle/>
          <a:p>
            <a:r>
              <a:rPr lang="en-US" sz="2400" dirty="0" smtClean="0">
                <a:latin typeface="PassingNotes" pitchFamily="2" charset="0"/>
                <a:ea typeface="PassingNotes" pitchFamily="2" charset="0"/>
              </a:rPr>
              <a:t>I work in a special building that is always quiet. The building is filled with shelves of books, computers, magazines, and DVDs. You can borrow all these things. I am a __________.</a:t>
            </a:r>
            <a:endParaRPr lang="el-GR" sz="2400" dirty="0">
              <a:ea typeface="PassingNotes" pitchFamily="2" charset="0"/>
            </a:endParaRPr>
          </a:p>
        </p:txBody>
      </p:sp>
      <p:sp>
        <p:nvSpPr>
          <p:cNvPr id="10" name="TextBox 9"/>
          <p:cNvSpPr txBox="1"/>
          <p:nvPr/>
        </p:nvSpPr>
        <p:spPr>
          <a:xfrm>
            <a:off x="4800600" y="2057400"/>
            <a:ext cx="1295400" cy="369332"/>
          </a:xfrm>
          <a:prstGeom prst="rect">
            <a:avLst/>
          </a:prstGeom>
          <a:noFill/>
        </p:spPr>
        <p:txBody>
          <a:bodyPr wrap="square" rtlCol="0">
            <a:spAutoFit/>
          </a:bodyPr>
          <a:lstStyle/>
          <a:p>
            <a:r>
              <a:rPr lang="en-US" dirty="0" smtClean="0">
                <a:solidFill>
                  <a:srgbClr val="00B0F0"/>
                </a:solidFill>
                <a:latin typeface="PassingNotes" pitchFamily="2" charset="0"/>
                <a:ea typeface="PassingNotes" pitchFamily="2" charset="0"/>
              </a:rPr>
              <a:t>librarian</a:t>
            </a:r>
            <a:endParaRPr lang="el-GR" dirty="0">
              <a:solidFill>
                <a:srgbClr val="00B0F0"/>
              </a:solidFill>
              <a:ea typeface="PassingNotes" pitchFamily="2" charset="0"/>
            </a:endParaRPr>
          </a:p>
        </p:txBody>
      </p:sp>
      <p:sp>
        <p:nvSpPr>
          <p:cNvPr id="11" name="Action Button: Back or Previous 10">
            <a:hlinkClick r:id="" action="ppaction://hlinkshowjump?jump=previousslide" highlightClick="1"/>
          </p:cNvPr>
          <p:cNvSpPr/>
          <p:nvPr/>
        </p:nvSpPr>
        <p:spPr>
          <a:xfrm>
            <a:off x="152400" y="6248400"/>
            <a:ext cx="609600" cy="432816"/>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8" fill="hold" nodeType="afterEffect">
                                  <p:stCondLst>
                                    <p:cond delay="100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3000" fill="hold"/>
                                        <p:tgtEl>
                                          <p:spTgt spid="4098"/>
                                        </p:tgtEl>
                                        <p:attrNameLst>
                                          <p:attrName>ppt_x</p:attrName>
                                        </p:attrNameLst>
                                      </p:cBhvr>
                                      <p:tavLst>
                                        <p:tav tm="0">
                                          <p:val>
                                            <p:strVal val="0-#ppt_w/2"/>
                                          </p:val>
                                        </p:tav>
                                        <p:tav tm="100000">
                                          <p:val>
                                            <p:strVal val="#ppt_x"/>
                                          </p:val>
                                        </p:tav>
                                      </p:tavLst>
                                    </p:anim>
                                    <p:anim calcmode="lin" valueType="num">
                                      <p:cBhvr additive="base">
                                        <p:cTn id="8" dur="3000" fill="hold"/>
                                        <p:tgtEl>
                                          <p:spTgt spid="4098"/>
                                        </p:tgtEl>
                                        <p:attrNameLst>
                                          <p:attrName>ppt_y</p:attrName>
                                        </p:attrNameLst>
                                      </p:cBhvr>
                                      <p:tavLst>
                                        <p:tav tm="0">
                                          <p:val>
                                            <p:strVal val="#ppt_y"/>
                                          </p:val>
                                        </p:tav>
                                        <p:tav tm="100000">
                                          <p:val>
                                            <p:strVal val="#ppt_y"/>
                                          </p:val>
                                        </p:tav>
                                      </p:tavLst>
                                    </p:anim>
                                  </p:childTnLst>
                                </p:cTn>
                              </p:par>
                            </p:childTnLst>
                          </p:cTn>
                        </p:par>
                        <p:par>
                          <p:cTn id="9" fill="hold">
                            <p:stCondLst>
                              <p:cond delay="4000"/>
                            </p:stCondLst>
                            <p:childTnLst>
                              <p:par>
                                <p:cTn id="10" presetID="2" presetClass="entr" presetSubtype="2" fill="hold" nodeType="afterEffect">
                                  <p:stCondLst>
                                    <p:cond delay="0"/>
                                  </p:stCondLst>
                                  <p:childTnLst>
                                    <p:set>
                                      <p:cBhvr>
                                        <p:cTn id="11" dur="1" fill="hold">
                                          <p:stCondLst>
                                            <p:cond delay="0"/>
                                          </p:stCondLst>
                                        </p:cTn>
                                        <p:tgtEl>
                                          <p:spTgt spid="12291"/>
                                        </p:tgtEl>
                                        <p:attrNameLst>
                                          <p:attrName>style.visibility</p:attrName>
                                        </p:attrNameLst>
                                      </p:cBhvr>
                                      <p:to>
                                        <p:strVal val="visible"/>
                                      </p:to>
                                    </p:set>
                                    <p:anim calcmode="lin" valueType="num">
                                      <p:cBhvr additive="base">
                                        <p:cTn id="12" dur="4200" fill="hold"/>
                                        <p:tgtEl>
                                          <p:spTgt spid="12291"/>
                                        </p:tgtEl>
                                        <p:attrNameLst>
                                          <p:attrName>ppt_x</p:attrName>
                                        </p:attrNameLst>
                                      </p:cBhvr>
                                      <p:tavLst>
                                        <p:tav tm="0">
                                          <p:val>
                                            <p:strVal val="1+#ppt_w/2"/>
                                          </p:val>
                                        </p:tav>
                                        <p:tav tm="100000">
                                          <p:val>
                                            <p:strVal val="#ppt_x"/>
                                          </p:val>
                                        </p:tav>
                                      </p:tavLst>
                                    </p:anim>
                                    <p:anim calcmode="lin" valueType="num">
                                      <p:cBhvr additive="base">
                                        <p:cTn id="13" dur="4200" fill="hold"/>
                                        <p:tgtEl>
                                          <p:spTgt spid="12291"/>
                                        </p:tgtEl>
                                        <p:attrNameLst>
                                          <p:attrName>ppt_y</p:attrName>
                                        </p:attrNameLst>
                                      </p:cBhvr>
                                      <p:tavLst>
                                        <p:tav tm="0">
                                          <p:val>
                                            <p:strVal val="#ppt_y"/>
                                          </p:val>
                                        </p:tav>
                                        <p:tav tm="100000">
                                          <p:val>
                                            <p:strVal val="#ppt_y"/>
                                          </p:val>
                                        </p:tav>
                                      </p:tavLst>
                                    </p:anim>
                                  </p:childTnLst>
                                </p:cTn>
                              </p:par>
                            </p:childTnLst>
                          </p:cTn>
                        </p:par>
                        <p:par>
                          <p:cTn id="14" fill="hold">
                            <p:stCondLst>
                              <p:cond delay="8200"/>
                            </p:stCondLst>
                            <p:childTnLst>
                              <p:par>
                                <p:cTn id="15" presetID="2" presetClass="entr" presetSubtype="2" fill="hold" nodeType="afterEffect">
                                  <p:stCondLst>
                                    <p:cond delay="0"/>
                                  </p:stCondLst>
                                  <p:childTnLst>
                                    <p:set>
                                      <p:cBhvr>
                                        <p:cTn id="16" dur="1" fill="hold">
                                          <p:stCondLst>
                                            <p:cond delay="0"/>
                                          </p:stCondLst>
                                        </p:cTn>
                                        <p:tgtEl>
                                          <p:spTgt spid="12292"/>
                                        </p:tgtEl>
                                        <p:attrNameLst>
                                          <p:attrName>style.visibility</p:attrName>
                                        </p:attrNameLst>
                                      </p:cBhvr>
                                      <p:to>
                                        <p:strVal val="visible"/>
                                      </p:to>
                                    </p:set>
                                    <p:anim calcmode="lin" valueType="num">
                                      <p:cBhvr additive="base">
                                        <p:cTn id="17" dur="2000" fill="hold"/>
                                        <p:tgtEl>
                                          <p:spTgt spid="12292"/>
                                        </p:tgtEl>
                                        <p:attrNameLst>
                                          <p:attrName>ppt_x</p:attrName>
                                        </p:attrNameLst>
                                      </p:cBhvr>
                                      <p:tavLst>
                                        <p:tav tm="0">
                                          <p:val>
                                            <p:strVal val="1+#ppt_w/2"/>
                                          </p:val>
                                        </p:tav>
                                        <p:tav tm="100000">
                                          <p:val>
                                            <p:strVal val="#ppt_x"/>
                                          </p:val>
                                        </p:tav>
                                      </p:tavLst>
                                    </p:anim>
                                    <p:anim calcmode="lin" valueType="num">
                                      <p:cBhvr additive="base">
                                        <p:cTn id="18" dur="2000" fill="hold"/>
                                        <p:tgtEl>
                                          <p:spTgt spid="12292"/>
                                        </p:tgtEl>
                                        <p:attrNameLst>
                                          <p:attrName>ppt_y</p:attrName>
                                        </p:attrNameLst>
                                      </p:cBhvr>
                                      <p:tavLst>
                                        <p:tav tm="0">
                                          <p:val>
                                            <p:strVal val="#ppt_y"/>
                                          </p:val>
                                        </p:tav>
                                        <p:tav tm="100000">
                                          <p:val>
                                            <p:strVal val="#ppt_y"/>
                                          </p:val>
                                        </p:tav>
                                      </p:tavLst>
                                    </p:anim>
                                  </p:childTnLst>
                                </p:cTn>
                              </p:par>
                            </p:childTnLst>
                          </p:cTn>
                        </p:par>
                        <p:par>
                          <p:cTn id="19" fill="hold">
                            <p:stCondLst>
                              <p:cond delay="10200"/>
                            </p:stCondLst>
                            <p:childTnLst>
                              <p:par>
                                <p:cTn id="20" presetID="47" presetClass="entr" presetSubtype="0" fill="hold" nodeType="afterEffect">
                                  <p:stCondLst>
                                    <p:cond delay="0"/>
                                  </p:stCondLst>
                                  <p:childTnLst>
                                    <p:set>
                                      <p:cBhvr>
                                        <p:cTn id="21" dur="1" fill="hold">
                                          <p:stCondLst>
                                            <p:cond delay="0"/>
                                          </p:stCondLst>
                                        </p:cTn>
                                        <p:tgtEl>
                                          <p:spTgt spid="12290"/>
                                        </p:tgtEl>
                                        <p:attrNameLst>
                                          <p:attrName>style.visibility</p:attrName>
                                        </p:attrNameLst>
                                      </p:cBhvr>
                                      <p:to>
                                        <p:strVal val="visible"/>
                                      </p:to>
                                    </p:set>
                                    <p:animEffect transition="in" filter="fade">
                                      <p:cBhvr>
                                        <p:cTn id="22" dur="3000"/>
                                        <p:tgtEl>
                                          <p:spTgt spid="12290"/>
                                        </p:tgtEl>
                                      </p:cBhvr>
                                    </p:animEffect>
                                    <p:anim calcmode="lin" valueType="num">
                                      <p:cBhvr>
                                        <p:cTn id="23" dur="3000" fill="hold"/>
                                        <p:tgtEl>
                                          <p:spTgt spid="12290"/>
                                        </p:tgtEl>
                                        <p:attrNameLst>
                                          <p:attrName>ppt_x</p:attrName>
                                        </p:attrNameLst>
                                      </p:cBhvr>
                                      <p:tavLst>
                                        <p:tav tm="0">
                                          <p:val>
                                            <p:strVal val="#ppt_x"/>
                                          </p:val>
                                        </p:tav>
                                        <p:tav tm="100000">
                                          <p:val>
                                            <p:strVal val="#ppt_x"/>
                                          </p:val>
                                        </p:tav>
                                      </p:tavLst>
                                    </p:anim>
                                    <p:anim calcmode="lin" valueType="num">
                                      <p:cBhvr>
                                        <p:cTn id="24" dur="3000" fill="hold"/>
                                        <p:tgtEl>
                                          <p:spTgt spid="1229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3000"/>
                                        <p:tgtEl>
                                          <p:spTgt spid="10"/>
                                        </p:tgtEl>
                                      </p:cBhvr>
                                    </p:animEffect>
                                    <p:anim calcmode="lin" valueType="num">
                                      <p:cBhvr>
                                        <p:cTn id="30" dur="3000" fill="hold"/>
                                        <p:tgtEl>
                                          <p:spTgt spid="10"/>
                                        </p:tgtEl>
                                        <p:attrNameLst>
                                          <p:attrName>ppt_x</p:attrName>
                                        </p:attrNameLst>
                                      </p:cBhvr>
                                      <p:tavLst>
                                        <p:tav tm="0">
                                          <p:val>
                                            <p:strVal val="#ppt_x"/>
                                          </p:val>
                                        </p:tav>
                                        <p:tav tm="100000">
                                          <p:val>
                                            <p:strVal val="#ppt_x"/>
                                          </p:val>
                                        </p:tav>
                                      </p:tavLst>
                                    </p:anim>
                                    <p:anim calcmode="lin" valueType="num">
                                      <p:cBhvr>
                                        <p:cTn id="31" dur="3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F:\Important Documents\Dropbox\Dropbox\MyCuteGraphics\GARDEN\wheelbarrow-flower-pot-flowers.png"/>
          <p:cNvPicPr>
            <a:picLocks noChangeAspect="1" noChangeArrowheads="1"/>
          </p:cNvPicPr>
          <p:nvPr/>
        </p:nvPicPr>
        <p:blipFill>
          <a:blip r:embed="rId4" cstate="email"/>
          <a:srcRect/>
          <a:stretch>
            <a:fillRect/>
          </a:stretch>
        </p:blipFill>
        <p:spPr bwMode="auto">
          <a:xfrm>
            <a:off x="4857750" y="3781425"/>
            <a:ext cx="4286250" cy="3076575"/>
          </a:xfrm>
          <a:prstGeom prst="rect">
            <a:avLst/>
          </a:prstGeom>
          <a:noFill/>
        </p:spPr>
      </p:pic>
      <p:pic>
        <p:nvPicPr>
          <p:cNvPr id="11266" name="Picture 2" descr="F:\Important Documents\Dropbox\Dropbox\MyCuteGraphics\JOBS\gardener_WhimsyClips.png"/>
          <p:cNvPicPr>
            <a:picLocks noChangeAspect="1" noChangeArrowheads="1"/>
          </p:cNvPicPr>
          <p:nvPr/>
        </p:nvPicPr>
        <p:blipFill>
          <a:blip r:embed="rId5" cstate="email"/>
          <a:srcRect/>
          <a:stretch>
            <a:fillRect/>
          </a:stretch>
        </p:blipFill>
        <p:spPr bwMode="auto">
          <a:xfrm>
            <a:off x="990600" y="2438400"/>
            <a:ext cx="3889708" cy="4197350"/>
          </a:xfrm>
          <a:prstGeom prst="rect">
            <a:avLst/>
          </a:prstGeom>
          <a:noFill/>
        </p:spPr>
      </p:pic>
      <p:pic>
        <p:nvPicPr>
          <p:cNvPr id="11269" name="Picture 5" descr="F:\Important Documents\Dropbox\Dropbox\MyCuteGraphics\NATURE\sun-and-clouds-transparent.png"/>
          <p:cNvPicPr>
            <a:picLocks noChangeAspect="1" noChangeArrowheads="1"/>
          </p:cNvPicPr>
          <p:nvPr/>
        </p:nvPicPr>
        <p:blipFill>
          <a:blip r:embed="rId6" cstate="email"/>
          <a:srcRect/>
          <a:stretch>
            <a:fillRect/>
          </a:stretch>
        </p:blipFill>
        <p:spPr bwMode="auto">
          <a:xfrm>
            <a:off x="381000" y="304800"/>
            <a:ext cx="1719262" cy="1369139"/>
          </a:xfrm>
          <a:prstGeom prst="rect">
            <a:avLst/>
          </a:prstGeom>
          <a:noFill/>
        </p:spPr>
      </p:pic>
      <p:pic>
        <p:nvPicPr>
          <p:cNvPr id="11270" name="Picture 6" descr="F:\Important Documents\Dropbox\Dropbox\MyCuteGraphics\NATURE\watering-can.png"/>
          <p:cNvPicPr>
            <a:picLocks noChangeAspect="1" noChangeArrowheads="1"/>
          </p:cNvPicPr>
          <p:nvPr/>
        </p:nvPicPr>
        <p:blipFill>
          <a:blip r:embed="rId7" cstate="email"/>
          <a:srcRect/>
          <a:stretch>
            <a:fillRect/>
          </a:stretch>
        </p:blipFill>
        <p:spPr bwMode="auto">
          <a:xfrm>
            <a:off x="6019800" y="5867400"/>
            <a:ext cx="1143000" cy="813954"/>
          </a:xfrm>
          <a:prstGeom prst="rect">
            <a:avLst/>
          </a:prstGeom>
          <a:noFill/>
        </p:spPr>
      </p:pic>
      <p:sp>
        <p:nvSpPr>
          <p:cNvPr id="10" name="Action Button: Forward or Next 9">
            <a:hlinkClick r:id="" action="ppaction://hlinkshowjump?jump=nextslide" highlightClick="1"/>
          </p:cNvPr>
          <p:cNvSpPr/>
          <p:nvPr/>
        </p:nvSpPr>
        <p:spPr>
          <a:xfrm>
            <a:off x="8458200" y="6096000"/>
            <a:ext cx="509016" cy="5852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2050" name="Picture 2" descr="F:\Important Documents\Dropbox\Dropbox\MyCuteGraphics\GARDEN\flower-garden.png"/>
          <p:cNvPicPr>
            <a:picLocks noChangeAspect="1" noChangeArrowheads="1"/>
          </p:cNvPicPr>
          <p:nvPr/>
        </p:nvPicPr>
        <p:blipFill>
          <a:blip r:embed="rId8" cstate="email"/>
          <a:srcRect/>
          <a:stretch>
            <a:fillRect/>
          </a:stretch>
        </p:blipFill>
        <p:spPr bwMode="auto">
          <a:xfrm>
            <a:off x="762000" y="5029200"/>
            <a:ext cx="2209800" cy="1675430"/>
          </a:xfrm>
          <a:prstGeom prst="rect">
            <a:avLst/>
          </a:prstGeom>
          <a:noFill/>
        </p:spPr>
      </p:pic>
      <p:sp>
        <p:nvSpPr>
          <p:cNvPr id="12" name="TextBox 11"/>
          <p:cNvSpPr txBox="1"/>
          <p:nvPr/>
        </p:nvSpPr>
        <p:spPr>
          <a:xfrm>
            <a:off x="2590800" y="228600"/>
            <a:ext cx="6248400" cy="1815882"/>
          </a:xfrm>
          <a:prstGeom prst="rect">
            <a:avLst/>
          </a:prstGeom>
          <a:noFill/>
        </p:spPr>
        <p:txBody>
          <a:bodyPr wrap="square" rtlCol="0">
            <a:spAutoFit/>
          </a:bodyPr>
          <a:lstStyle/>
          <a:p>
            <a:r>
              <a:rPr lang="en-US" sz="2800" dirty="0" smtClean="0">
                <a:latin typeface="HomegirlLeveledReader" pitchFamily="2" charset="0"/>
              </a:rPr>
              <a:t>I work outside. I plant flowers, bushes, and trees. I cut the grass. I make your garden beautiful. I like the fresh air and listening to the birds. I am a __________.</a:t>
            </a:r>
            <a:endParaRPr lang="el-GR" sz="2800" dirty="0"/>
          </a:p>
        </p:txBody>
      </p:sp>
      <p:sp>
        <p:nvSpPr>
          <p:cNvPr id="13" name="TextBox 12"/>
          <p:cNvSpPr txBox="1"/>
          <p:nvPr/>
        </p:nvSpPr>
        <p:spPr>
          <a:xfrm>
            <a:off x="5943600" y="1524000"/>
            <a:ext cx="1371600" cy="523220"/>
          </a:xfrm>
          <a:prstGeom prst="rect">
            <a:avLst/>
          </a:prstGeom>
          <a:noFill/>
        </p:spPr>
        <p:txBody>
          <a:bodyPr wrap="square" rtlCol="0">
            <a:spAutoFit/>
          </a:bodyPr>
          <a:lstStyle/>
          <a:p>
            <a:r>
              <a:rPr lang="en-US" sz="2800" dirty="0" smtClean="0">
                <a:solidFill>
                  <a:srgbClr val="00B050"/>
                </a:solidFill>
                <a:latin typeface="HomegirlLeveledReader" pitchFamily="2" charset="0"/>
              </a:rPr>
              <a:t>gardener</a:t>
            </a:r>
            <a:endParaRPr lang="el-GR" sz="2800" dirty="0">
              <a:solidFill>
                <a:srgbClr val="00B050"/>
              </a:solidFill>
            </a:endParaRPr>
          </a:p>
        </p:txBody>
      </p:sp>
      <p:pic>
        <p:nvPicPr>
          <p:cNvPr id="8193" name="Picture 1" descr="F:\Important Documents\Dropbox\Dropbox\MyCuteGraphics\BOIDS\bird-sitting-on-a-tree-stump.png"/>
          <p:cNvPicPr>
            <a:picLocks noChangeAspect="1" noChangeArrowheads="1"/>
          </p:cNvPicPr>
          <p:nvPr/>
        </p:nvPicPr>
        <p:blipFill>
          <a:blip r:embed="rId9" cstate="email"/>
          <a:srcRect/>
          <a:stretch>
            <a:fillRect/>
          </a:stretch>
        </p:blipFill>
        <p:spPr bwMode="auto">
          <a:xfrm>
            <a:off x="0" y="4114800"/>
            <a:ext cx="1286481" cy="1704975"/>
          </a:xfrm>
          <a:prstGeom prst="rect">
            <a:avLst/>
          </a:prstGeom>
          <a:noFill/>
        </p:spPr>
      </p:pic>
      <p:pic>
        <p:nvPicPr>
          <p:cNvPr id="11" name="Picture 2" descr="F:\Important Documents\Dropbox\Dropbox\MyCuteGraphics\GARDEN\flower-garden.png"/>
          <p:cNvPicPr>
            <a:picLocks noChangeAspect="1" noChangeArrowheads="1"/>
          </p:cNvPicPr>
          <p:nvPr/>
        </p:nvPicPr>
        <p:blipFill>
          <a:blip r:embed="rId8" cstate="email"/>
          <a:srcRect/>
          <a:stretch>
            <a:fillRect/>
          </a:stretch>
        </p:blipFill>
        <p:spPr bwMode="auto">
          <a:xfrm>
            <a:off x="4038600" y="4953000"/>
            <a:ext cx="2209800" cy="1675430"/>
          </a:xfrm>
          <a:prstGeom prst="rect">
            <a:avLst/>
          </a:prstGeom>
          <a:noFill/>
        </p:spPr>
      </p:pic>
      <p:sp>
        <p:nvSpPr>
          <p:cNvPr id="14" name="Action Button: Back or Previous 13">
            <a:hlinkClick r:id="" action="ppaction://hlinkshowjump?jump=previousslide" highlightClick="1"/>
          </p:cNvPr>
          <p:cNvSpPr/>
          <p:nvPr/>
        </p:nvSpPr>
        <p:spPr>
          <a:xfrm>
            <a:off x="228600" y="6248400"/>
            <a:ext cx="609600" cy="432816"/>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5" name="birdglade.mp3">
            <a:hlinkClick r:id="" action="ppaction://media"/>
          </p:cNvPr>
          <p:cNvPicPr>
            <a:picLocks noChangeAspect="1"/>
          </p:cNvPicPr>
          <p:nvPr>
            <a:audioFile r:link="rId2"/>
            <p:extLst>
              <p:ext uri="{DAA4B4D4-6D71-4841-9C94-3DE7FCFB9230}">
                <p14:media xmlns:p14="http://schemas.microsoft.com/office/powerpoint/2010/main" r:link="rId1"/>
              </p:ext>
            </p:extLst>
          </p:nvPr>
        </p:nvPicPr>
        <p:blipFill>
          <a:blip r:embed="rId10"/>
          <a:stretch>
            <a:fillRect/>
          </a:stretch>
        </p:blipFill>
        <p:spPr>
          <a:xfrm>
            <a:off x="4470400" y="3327400"/>
            <a:ext cx="203200" cy="203200"/>
          </a:xfrm>
          <a:prstGeom prst="rect">
            <a:avLst/>
          </a:prstGeom>
        </p:spPr>
      </p:pic>
    </p:spTree>
  </p:cSld>
  <p:clrMapOvr>
    <a:masterClrMapping/>
  </p:clrMapOvr>
  <p:transition spd="slow">
    <p:spli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1" fill="hold" nodeType="afterEffect">
                                  <p:stCondLst>
                                    <p:cond delay="0"/>
                                  </p:stCondLst>
                                  <p:childTnLst>
                                    <p:set>
                                      <p:cBhvr>
                                        <p:cTn id="6" dur="1" fill="hold">
                                          <p:stCondLst>
                                            <p:cond delay="0"/>
                                          </p:stCondLst>
                                        </p:cTn>
                                        <p:tgtEl>
                                          <p:spTgt spid="11269"/>
                                        </p:tgtEl>
                                        <p:attrNameLst>
                                          <p:attrName>style.visibility</p:attrName>
                                        </p:attrNameLst>
                                      </p:cBhvr>
                                      <p:to>
                                        <p:strVal val="visible"/>
                                      </p:to>
                                    </p:set>
                                    <p:anim calcmode="lin" valueType="num">
                                      <p:cBhvr additive="base">
                                        <p:cTn id="7" dur="5000" fill="hold"/>
                                        <p:tgtEl>
                                          <p:spTgt spid="11269"/>
                                        </p:tgtEl>
                                        <p:attrNameLst>
                                          <p:attrName>ppt_x</p:attrName>
                                        </p:attrNameLst>
                                      </p:cBhvr>
                                      <p:tavLst>
                                        <p:tav tm="0">
                                          <p:val>
                                            <p:strVal val="#ppt_x"/>
                                          </p:val>
                                        </p:tav>
                                        <p:tav tm="100000">
                                          <p:val>
                                            <p:strVal val="#ppt_x"/>
                                          </p:val>
                                        </p:tav>
                                      </p:tavLst>
                                    </p:anim>
                                    <p:anim calcmode="lin" valueType="num">
                                      <p:cBhvr additive="base">
                                        <p:cTn id="8" dur="5000" fill="hold"/>
                                        <p:tgtEl>
                                          <p:spTgt spid="11269"/>
                                        </p:tgtEl>
                                        <p:attrNameLst>
                                          <p:attrName>ppt_y</p:attrName>
                                        </p:attrNameLst>
                                      </p:cBhvr>
                                      <p:tavLst>
                                        <p:tav tm="0">
                                          <p:val>
                                            <p:strVal val="0-#ppt_h/2"/>
                                          </p:val>
                                        </p:tav>
                                        <p:tav tm="100000">
                                          <p:val>
                                            <p:strVal val="#ppt_y"/>
                                          </p:val>
                                        </p:tav>
                                      </p:tavLst>
                                    </p:anim>
                                  </p:childTnLst>
                                </p:cTn>
                              </p:par>
                            </p:childTnLst>
                          </p:cTn>
                        </p:par>
                        <p:par>
                          <p:cTn id="9" fill="hold">
                            <p:stCondLst>
                              <p:cond delay="5000"/>
                            </p:stCondLst>
                            <p:childTnLst>
                              <p:par>
                                <p:cTn id="10" presetID="7" presetClass="entr" presetSubtype="2" fill="hold" nodeType="afterEffect">
                                  <p:stCondLst>
                                    <p:cond delay="0"/>
                                  </p:stCondLst>
                                  <p:childTnLst>
                                    <p:set>
                                      <p:cBhvr>
                                        <p:cTn id="11" dur="1" fill="hold">
                                          <p:stCondLst>
                                            <p:cond delay="0"/>
                                          </p:stCondLst>
                                        </p:cTn>
                                        <p:tgtEl>
                                          <p:spTgt spid="2051"/>
                                        </p:tgtEl>
                                        <p:attrNameLst>
                                          <p:attrName>style.visibility</p:attrName>
                                        </p:attrNameLst>
                                      </p:cBhvr>
                                      <p:to>
                                        <p:strVal val="visible"/>
                                      </p:to>
                                    </p:set>
                                    <p:anim calcmode="lin" valueType="num">
                                      <p:cBhvr additive="base">
                                        <p:cTn id="12" dur="5000" fill="hold"/>
                                        <p:tgtEl>
                                          <p:spTgt spid="2051"/>
                                        </p:tgtEl>
                                        <p:attrNameLst>
                                          <p:attrName>ppt_x</p:attrName>
                                        </p:attrNameLst>
                                      </p:cBhvr>
                                      <p:tavLst>
                                        <p:tav tm="0">
                                          <p:val>
                                            <p:strVal val="1+#ppt_w/2"/>
                                          </p:val>
                                        </p:tav>
                                        <p:tav tm="100000">
                                          <p:val>
                                            <p:strVal val="#ppt_x"/>
                                          </p:val>
                                        </p:tav>
                                      </p:tavLst>
                                    </p:anim>
                                    <p:anim calcmode="lin" valueType="num">
                                      <p:cBhvr additive="base">
                                        <p:cTn id="13" dur="5000" fill="hold"/>
                                        <p:tgtEl>
                                          <p:spTgt spid="2051"/>
                                        </p:tgtEl>
                                        <p:attrNameLst>
                                          <p:attrName>ppt_y</p:attrName>
                                        </p:attrNameLst>
                                      </p:cBhvr>
                                      <p:tavLst>
                                        <p:tav tm="0">
                                          <p:val>
                                            <p:strVal val="#ppt_y"/>
                                          </p:val>
                                        </p:tav>
                                        <p:tav tm="100000">
                                          <p:val>
                                            <p:strVal val="#ppt_y"/>
                                          </p:val>
                                        </p:tav>
                                      </p:tavLst>
                                    </p:anim>
                                  </p:childTnLst>
                                </p:cTn>
                              </p:par>
                            </p:childTnLst>
                          </p:cTn>
                        </p:par>
                        <p:par>
                          <p:cTn id="14" fill="hold">
                            <p:stCondLst>
                              <p:cond delay="10000"/>
                            </p:stCondLst>
                            <p:childTnLst>
                              <p:par>
                                <p:cTn id="15" presetID="7" presetClass="entr" presetSubtype="8"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3000" fill="hold"/>
                                        <p:tgtEl>
                                          <p:spTgt spid="11"/>
                                        </p:tgtEl>
                                        <p:attrNameLst>
                                          <p:attrName>ppt_x</p:attrName>
                                        </p:attrNameLst>
                                      </p:cBhvr>
                                      <p:tavLst>
                                        <p:tav tm="0">
                                          <p:val>
                                            <p:strVal val="0-#ppt_w/2"/>
                                          </p:val>
                                        </p:tav>
                                        <p:tav tm="100000">
                                          <p:val>
                                            <p:strVal val="#ppt_x"/>
                                          </p:val>
                                        </p:tav>
                                      </p:tavLst>
                                    </p:anim>
                                    <p:anim calcmode="lin" valueType="num">
                                      <p:cBhvr additive="base">
                                        <p:cTn id="18" dur="3000" fill="hold"/>
                                        <p:tgtEl>
                                          <p:spTgt spid="11"/>
                                        </p:tgtEl>
                                        <p:attrNameLst>
                                          <p:attrName>ppt_y</p:attrName>
                                        </p:attrNameLst>
                                      </p:cBhvr>
                                      <p:tavLst>
                                        <p:tav tm="0">
                                          <p:val>
                                            <p:strVal val="#ppt_y"/>
                                          </p:val>
                                        </p:tav>
                                        <p:tav tm="100000">
                                          <p:val>
                                            <p:strVal val="#ppt_y"/>
                                          </p:val>
                                        </p:tav>
                                      </p:tavLst>
                                    </p:anim>
                                  </p:childTnLst>
                                </p:cTn>
                              </p:par>
                              <p:par>
                                <p:cTn id="19" presetID="7" presetClass="entr" presetSubtype="8" fill="hold" nodeType="withEffect">
                                  <p:stCondLst>
                                    <p:cond delay="0"/>
                                  </p:stCondLst>
                                  <p:childTnLst>
                                    <p:set>
                                      <p:cBhvr>
                                        <p:cTn id="20" dur="1" fill="hold">
                                          <p:stCondLst>
                                            <p:cond delay="0"/>
                                          </p:stCondLst>
                                        </p:cTn>
                                        <p:tgtEl>
                                          <p:spTgt spid="2050"/>
                                        </p:tgtEl>
                                        <p:attrNameLst>
                                          <p:attrName>style.visibility</p:attrName>
                                        </p:attrNameLst>
                                      </p:cBhvr>
                                      <p:to>
                                        <p:strVal val="visible"/>
                                      </p:to>
                                    </p:set>
                                    <p:anim calcmode="lin" valueType="num">
                                      <p:cBhvr additive="base">
                                        <p:cTn id="21" dur="5000" fill="hold"/>
                                        <p:tgtEl>
                                          <p:spTgt spid="2050"/>
                                        </p:tgtEl>
                                        <p:attrNameLst>
                                          <p:attrName>ppt_x</p:attrName>
                                        </p:attrNameLst>
                                      </p:cBhvr>
                                      <p:tavLst>
                                        <p:tav tm="0">
                                          <p:val>
                                            <p:strVal val="0-#ppt_w/2"/>
                                          </p:val>
                                        </p:tav>
                                        <p:tav tm="100000">
                                          <p:val>
                                            <p:strVal val="#ppt_x"/>
                                          </p:val>
                                        </p:tav>
                                      </p:tavLst>
                                    </p:anim>
                                    <p:anim calcmode="lin" valueType="num">
                                      <p:cBhvr additive="base">
                                        <p:cTn id="22" dur="5000" fill="hold"/>
                                        <p:tgtEl>
                                          <p:spTgt spid="2050"/>
                                        </p:tgtEl>
                                        <p:attrNameLst>
                                          <p:attrName>ppt_y</p:attrName>
                                        </p:attrNameLst>
                                      </p:cBhvr>
                                      <p:tavLst>
                                        <p:tav tm="0">
                                          <p:val>
                                            <p:strVal val="#ppt_y"/>
                                          </p:val>
                                        </p:tav>
                                        <p:tav tm="100000">
                                          <p:val>
                                            <p:strVal val="#ppt_y"/>
                                          </p:val>
                                        </p:tav>
                                      </p:tavLst>
                                    </p:anim>
                                  </p:childTnLst>
                                </p:cTn>
                              </p:par>
                            </p:childTnLst>
                          </p:cTn>
                        </p:par>
                        <p:par>
                          <p:cTn id="23" fill="hold">
                            <p:stCondLst>
                              <p:cond delay="15000"/>
                            </p:stCondLst>
                            <p:childTnLst>
                              <p:par>
                                <p:cTn id="24" presetID="7" presetClass="entr" presetSubtype="8" fill="hold" nodeType="afterEffect">
                                  <p:stCondLst>
                                    <p:cond delay="0"/>
                                  </p:stCondLst>
                                  <p:childTnLst>
                                    <p:set>
                                      <p:cBhvr>
                                        <p:cTn id="25" dur="1" fill="hold">
                                          <p:stCondLst>
                                            <p:cond delay="0"/>
                                          </p:stCondLst>
                                        </p:cTn>
                                        <p:tgtEl>
                                          <p:spTgt spid="8193"/>
                                        </p:tgtEl>
                                        <p:attrNameLst>
                                          <p:attrName>style.visibility</p:attrName>
                                        </p:attrNameLst>
                                      </p:cBhvr>
                                      <p:to>
                                        <p:strVal val="visible"/>
                                      </p:to>
                                    </p:set>
                                    <p:anim calcmode="lin" valueType="num">
                                      <p:cBhvr additive="base">
                                        <p:cTn id="26" dur="3000" fill="hold"/>
                                        <p:tgtEl>
                                          <p:spTgt spid="8193"/>
                                        </p:tgtEl>
                                        <p:attrNameLst>
                                          <p:attrName>ppt_x</p:attrName>
                                        </p:attrNameLst>
                                      </p:cBhvr>
                                      <p:tavLst>
                                        <p:tav tm="0">
                                          <p:val>
                                            <p:strVal val="0-#ppt_w/2"/>
                                          </p:val>
                                        </p:tav>
                                        <p:tav tm="100000">
                                          <p:val>
                                            <p:strVal val="#ppt_x"/>
                                          </p:val>
                                        </p:tav>
                                      </p:tavLst>
                                    </p:anim>
                                    <p:anim calcmode="lin" valueType="num">
                                      <p:cBhvr additive="base">
                                        <p:cTn id="27" dur="3000" fill="hold"/>
                                        <p:tgtEl>
                                          <p:spTgt spid="8193"/>
                                        </p:tgtEl>
                                        <p:attrNameLst>
                                          <p:attrName>ppt_y</p:attrName>
                                        </p:attrNameLst>
                                      </p:cBhvr>
                                      <p:tavLst>
                                        <p:tav tm="0">
                                          <p:val>
                                            <p:strVal val="#ppt_y"/>
                                          </p:val>
                                        </p:tav>
                                        <p:tav tm="100000">
                                          <p:val>
                                            <p:strVal val="#ppt_y"/>
                                          </p:val>
                                        </p:tav>
                                      </p:tavLst>
                                    </p:anim>
                                  </p:childTnLst>
                                </p:cTn>
                              </p:par>
                            </p:childTnLst>
                          </p:cTn>
                        </p:par>
                        <p:par>
                          <p:cTn id="28" fill="hold">
                            <p:stCondLst>
                              <p:cond delay="18000"/>
                            </p:stCondLst>
                            <p:childTnLst>
                              <p:par>
                                <p:cTn id="29" presetID="1" presetClass="mediacall" presetSubtype="0" fill="hold" nodeType="afterEffect">
                                  <p:stCondLst>
                                    <p:cond delay="0"/>
                                  </p:stCondLst>
                                  <p:childTnLst>
                                    <p:cmd type="call" cmd="playFrom(0.0)">
                                      <p:cBhvr>
                                        <p:cTn id="30" dur="8588" fill="hold"/>
                                        <p:tgtEl>
                                          <p:spTgt spid="15"/>
                                        </p:tgtEl>
                                      </p:cBhvr>
                                    </p:cmd>
                                  </p:childTnLst>
                                </p:cTn>
                              </p:par>
                            </p:childTnLst>
                          </p:cTn>
                        </p:par>
                        <p:par>
                          <p:cTn id="31" fill="hold">
                            <p:stCondLst>
                              <p:cond delay="26588"/>
                            </p:stCondLst>
                            <p:childTnLst>
                              <p:par>
                                <p:cTn id="32" presetID="7" presetClass="entr" presetSubtype="2" fill="hold" nodeType="afterEffect">
                                  <p:stCondLst>
                                    <p:cond delay="0"/>
                                  </p:stCondLst>
                                  <p:childTnLst>
                                    <p:set>
                                      <p:cBhvr>
                                        <p:cTn id="33" dur="1" fill="hold">
                                          <p:stCondLst>
                                            <p:cond delay="0"/>
                                          </p:stCondLst>
                                        </p:cTn>
                                        <p:tgtEl>
                                          <p:spTgt spid="11270"/>
                                        </p:tgtEl>
                                        <p:attrNameLst>
                                          <p:attrName>style.visibility</p:attrName>
                                        </p:attrNameLst>
                                      </p:cBhvr>
                                      <p:to>
                                        <p:strVal val="visible"/>
                                      </p:to>
                                    </p:set>
                                    <p:anim calcmode="lin" valueType="num">
                                      <p:cBhvr additive="base">
                                        <p:cTn id="34" dur="2000" fill="hold"/>
                                        <p:tgtEl>
                                          <p:spTgt spid="11270"/>
                                        </p:tgtEl>
                                        <p:attrNameLst>
                                          <p:attrName>ppt_x</p:attrName>
                                        </p:attrNameLst>
                                      </p:cBhvr>
                                      <p:tavLst>
                                        <p:tav tm="0">
                                          <p:val>
                                            <p:strVal val="1+#ppt_w/2"/>
                                          </p:val>
                                        </p:tav>
                                        <p:tav tm="100000">
                                          <p:val>
                                            <p:strVal val="#ppt_x"/>
                                          </p:val>
                                        </p:tav>
                                      </p:tavLst>
                                    </p:anim>
                                    <p:anim calcmode="lin" valueType="num">
                                      <p:cBhvr additive="base">
                                        <p:cTn id="35" dur="2000" fill="hold"/>
                                        <p:tgtEl>
                                          <p:spTgt spid="11270"/>
                                        </p:tgtEl>
                                        <p:attrNameLst>
                                          <p:attrName>ppt_y</p:attrName>
                                        </p:attrNameLst>
                                      </p:cBhvr>
                                      <p:tavLst>
                                        <p:tav tm="0">
                                          <p:val>
                                            <p:strVal val="#ppt_y"/>
                                          </p:val>
                                        </p:tav>
                                        <p:tav tm="100000">
                                          <p:val>
                                            <p:strVal val="#ppt_y"/>
                                          </p:val>
                                        </p:tav>
                                      </p:tavLst>
                                    </p:anim>
                                  </p:childTnLst>
                                </p:cTn>
                              </p:par>
                            </p:childTnLst>
                          </p:cTn>
                        </p:par>
                        <p:par>
                          <p:cTn id="36" fill="hold">
                            <p:stCondLst>
                              <p:cond delay="28588"/>
                            </p:stCondLst>
                            <p:childTnLst>
                              <p:par>
                                <p:cTn id="37" presetID="9" presetClass="entr" presetSubtype="0" fill="hold" nodeType="afterEffect">
                                  <p:stCondLst>
                                    <p:cond delay="0"/>
                                  </p:stCondLst>
                                  <p:childTnLst>
                                    <p:set>
                                      <p:cBhvr>
                                        <p:cTn id="38" dur="1" fill="hold">
                                          <p:stCondLst>
                                            <p:cond delay="0"/>
                                          </p:stCondLst>
                                        </p:cTn>
                                        <p:tgtEl>
                                          <p:spTgt spid="11266"/>
                                        </p:tgtEl>
                                        <p:attrNameLst>
                                          <p:attrName>style.visibility</p:attrName>
                                        </p:attrNameLst>
                                      </p:cBhvr>
                                      <p:to>
                                        <p:strVal val="visible"/>
                                      </p:to>
                                    </p:set>
                                    <p:animEffect transition="in" filter="dissolve">
                                      <p:cBhvr>
                                        <p:cTn id="39" dur="3000"/>
                                        <p:tgtEl>
                                          <p:spTgt spid="11266"/>
                                        </p:tgtEl>
                                      </p:cBhvr>
                                    </p:animEffect>
                                  </p:childTnLst>
                                </p:cTn>
                              </p:par>
                            </p:childTnLst>
                          </p:cTn>
                        </p:par>
                      </p:childTnLst>
                    </p:cTn>
                  </p:par>
                  <p:par>
                    <p:cTn id="40" fill="hold">
                      <p:stCondLst>
                        <p:cond delay="indefinite"/>
                      </p:stCondLst>
                      <p:childTnLst>
                        <p:par>
                          <p:cTn id="41" fill="hold">
                            <p:stCondLst>
                              <p:cond delay="0"/>
                            </p:stCondLst>
                            <p:childTnLst>
                              <p:par>
                                <p:cTn id="42" presetID="34" presetClass="entr" presetSubtype="0"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 from="(-#ppt_w/2)" to="(#ppt_x)" calcmode="lin" valueType="num">
                                      <p:cBhvr>
                                        <p:cTn id="44" dur="1800" fill="hold">
                                          <p:stCondLst>
                                            <p:cond delay="0"/>
                                          </p:stCondLst>
                                        </p:cTn>
                                        <p:tgtEl>
                                          <p:spTgt spid="13"/>
                                        </p:tgtEl>
                                        <p:attrNameLst>
                                          <p:attrName>ppt_x</p:attrName>
                                        </p:attrNameLst>
                                      </p:cBhvr>
                                    </p:anim>
                                    <p:anim from="0" to="-1.0" calcmode="lin" valueType="num">
                                      <p:cBhvr>
                                        <p:cTn id="45" dur="600" decel="50000" autoRev="1" fill="hold">
                                          <p:stCondLst>
                                            <p:cond delay="1800"/>
                                          </p:stCondLst>
                                        </p:cTn>
                                        <p:tgtEl>
                                          <p:spTgt spid="13"/>
                                        </p:tgtEl>
                                        <p:attrNameLst>
                                          <p:attrName>xshear</p:attrName>
                                        </p:attrNameLst>
                                      </p:cBhvr>
                                    </p:anim>
                                    <p:animScale>
                                      <p:cBhvr>
                                        <p:cTn id="46" dur="600" decel="100000" autoRev="1" fill="hold">
                                          <p:stCondLst>
                                            <p:cond delay="1800"/>
                                          </p:stCondLst>
                                        </p:cTn>
                                        <p:tgtEl>
                                          <p:spTgt spid="13"/>
                                        </p:tgtEl>
                                      </p:cBhvr>
                                      <p:from x="100000" y="100000"/>
                                      <p:to x="80000" y="100000"/>
                                    </p:animScale>
                                    <p:anim by="(#ppt_h/3+#ppt_w*0.1)" calcmode="lin" valueType="num">
                                      <p:cBhvr additive="sum">
                                        <p:cTn id="47" dur="600" decel="100000" autoRev="1" fill="hold">
                                          <p:stCondLst>
                                            <p:cond delay="1800"/>
                                          </p:stCondLst>
                                        </p:cTn>
                                        <p:tgtEl>
                                          <p:spTgt spid="13"/>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48" fill="hold" display="0">
                  <p:stCondLst>
                    <p:cond delay="indefinite"/>
                  </p:stCondLst>
                  <p:endCondLst>
                    <p:cond evt="onNext" delay="0">
                      <p:tgtEl>
                        <p:sldTgt/>
                      </p:tgtEl>
                    </p:cond>
                    <p:cond evt="onPrev" delay="0">
                      <p:tgtEl>
                        <p:sldTgt/>
                      </p:tgtEl>
                    </p:cond>
                    <p:cond evt="onStopAudio" delay="0">
                      <p:tgtEl>
                        <p:sldTgt/>
                      </p:tgtEl>
                    </p:cond>
                  </p:endCondLst>
                </p:cTn>
                <p:tgtEl>
                  <p:spTgt spid="15"/>
                </p:tgtEl>
              </p:cMediaNode>
            </p:audio>
          </p:childTnLst>
        </p:cTn>
      </p:par>
    </p:tnLst>
    <p:bldLst>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F:\Important Documents\Dropbox\Dropbox\MyCuteGraphics\WORK\superhero-boy-flying.png"/>
          <p:cNvPicPr>
            <a:picLocks noChangeAspect="1" noChangeArrowheads="1"/>
          </p:cNvPicPr>
          <p:nvPr/>
        </p:nvPicPr>
        <p:blipFill>
          <a:blip r:embed="rId4" cstate="email"/>
          <a:srcRect/>
          <a:stretch>
            <a:fillRect/>
          </a:stretch>
        </p:blipFill>
        <p:spPr bwMode="auto">
          <a:xfrm>
            <a:off x="533400" y="2057400"/>
            <a:ext cx="2561463" cy="3162300"/>
          </a:xfrm>
          <a:prstGeom prst="rect">
            <a:avLst/>
          </a:prstGeom>
          <a:noFill/>
        </p:spPr>
      </p:pic>
      <p:pic>
        <p:nvPicPr>
          <p:cNvPr id="7172" name="Picture 4" descr="F:\Important Documents\Dropbox\Dropbox\MyCuteGraphics\WORK\superhero-girl-flying.png"/>
          <p:cNvPicPr>
            <a:picLocks noChangeAspect="1" noChangeArrowheads="1"/>
          </p:cNvPicPr>
          <p:nvPr/>
        </p:nvPicPr>
        <p:blipFill>
          <a:blip r:embed="rId5" cstate="email"/>
          <a:srcRect/>
          <a:stretch>
            <a:fillRect/>
          </a:stretch>
        </p:blipFill>
        <p:spPr bwMode="auto">
          <a:xfrm>
            <a:off x="6262268" y="228600"/>
            <a:ext cx="2881732" cy="3771900"/>
          </a:xfrm>
          <a:prstGeom prst="rect">
            <a:avLst/>
          </a:prstGeom>
          <a:noFill/>
        </p:spPr>
      </p:pic>
      <p:pic>
        <p:nvPicPr>
          <p:cNvPr id="5122" name="Picture 2" descr="F:\Important Documents\Dropbox\Dropbox\MyCuteGraphics\SPACE\planets-and-asteroids.png"/>
          <p:cNvPicPr>
            <a:picLocks noChangeAspect="1" noChangeArrowheads="1"/>
          </p:cNvPicPr>
          <p:nvPr/>
        </p:nvPicPr>
        <p:blipFill>
          <a:blip r:embed="rId6" cstate="email"/>
          <a:srcRect/>
          <a:stretch>
            <a:fillRect/>
          </a:stretch>
        </p:blipFill>
        <p:spPr bwMode="auto">
          <a:xfrm>
            <a:off x="2286000" y="304800"/>
            <a:ext cx="3797608" cy="2043113"/>
          </a:xfrm>
          <a:prstGeom prst="rect">
            <a:avLst/>
          </a:prstGeom>
          <a:noFill/>
        </p:spPr>
      </p:pic>
      <p:sp>
        <p:nvSpPr>
          <p:cNvPr id="5" name="Action Button: Forward or Next 4">
            <a:hlinkClick r:id="" action="ppaction://hlinkshowjump?jump=nextslide" highlightClick="1"/>
          </p:cNvPr>
          <p:cNvSpPr/>
          <p:nvPr/>
        </p:nvSpPr>
        <p:spPr>
          <a:xfrm>
            <a:off x="8458200" y="6096000"/>
            <a:ext cx="509016" cy="5852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kern="1200">
              <a:solidFill>
                <a:prstClr val="white"/>
              </a:solidFill>
              <a:latin typeface="Corbel"/>
              <a:ea typeface="+mn-ea"/>
              <a:cs typeface="+mn-cs"/>
            </a:endParaRPr>
          </a:p>
        </p:txBody>
      </p:sp>
      <p:sp>
        <p:nvSpPr>
          <p:cNvPr id="7" name="TextBox 6"/>
          <p:cNvSpPr txBox="1"/>
          <p:nvPr/>
        </p:nvSpPr>
        <p:spPr>
          <a:xfrm>
            <a:off x="2590800" y="3657600"/>
            <a:ext cx="5334000" cy="2308324"/>
          </a:xfrm>
          <a:prstGeom prst="rect">
            <a:avLst/>
          </a:prstGeom>
          <a:noFill/>
        </p:spPr>
        <p:txBody>
          <a:bodyPr wrap="square" rtlCol="0">
            <a:spAutoFit/>
          </a:bodyPr>
          <a:lstStyle/>
          <a:p>
            <a:pPr algn="l" rtl="0"/>
            <a:r>
              <a:rPr lang="en-US" sz="2400" kern="1200">
                <a:solidFill>
                  <a:prstClr val="white"/>
                </a:solidFill>
                <a:latin typeface="Corbel"/>
                <a:ea typeface="+mn-ea"/>
                <a:cs typeface="+mn-cs"/>
              </a:rPr>
              <a:t>We can do amazing things. We can fly like a bird. We can save people from harm. We are stronger than real people. We wear capes and special glasses, so we have X-Ray vision just like Superman. We are _________ ___________.</a:t>
            </a:r>
            <a:endParaRPr lang="el-GR" sz="2400" kern="1200" dirty="0">
              <a:solidFill>
                <a:prstClr val="white"/>
              </a:solidFill>
              <a:latin typeface="Corbel"/>
              <a:ea typeface="+mn-ea"/>
              <a:cs typeface="+mn-cs"/>
            </a:endParaRPr>
          </a:p>
        </p:txBody>
      </p:sp>
      <p:sp>
        <p:nvSpPr>
          <p:cNvPr id="8" name="TextBox 7"/>
          <p:cNvSpPr txBox="1"/>
          <p:nvPr/>
        </p:nvSpPr>
        <p:spPr>
          <a:xfrm>
            <a:off x="3733800" y="5410200"/>
            <a:ext cx="1066800" cy="523220"/>
          </a:xfrm>
          <a:prstGeom prst="rect">
            <a:avLst/>
          </a:prstGeom>
          <a:noFill/>
        </p:spPr>
        <p:txBody>
          <a:bodyPr wrap="square" rtlCol="0">
            <a:spAutoFit/>
          </a:bodyPr>
          <a:lstStyle/>
          <a:p>
            <a:pPr algn="l" rtl="0"/>
            <a:r>
              <a:rPr lang="en-US" sz="2800" b="1" kern="1200" dirty="0">
                <a:solidFill>
                  <a:srgbClr val="FF0000"/>
                </a:solidFill>
                <a:latin typeface="Corbel"/>
                <a:ea typeface="+mn-ea"/>
                <a:cs typeface="+mn-cs"/>
              </a:rPr>
              <a:t>super</a:t>
            </a:r>
            <a:endParaRPr lang="el-GR" sz="2800" b="1" kern="1200" dirty="0">
              <a:solidFill>
                <a:srgbClr val="FFFF00"/>
              </a:solidFill>
              <a:latin typeface="Corbel"/>
              <a:ea typeface="+mn-ea"/>
              <a:cs typeface="+mn-cs"/>
            </a:endParaRPr>
          </a:p>
        </p:txBody>
      </p:sp>
      <p:sp>
        <p:nvSpPr>
          <p:cNvPr id="9" name="TextBox 8"/>
          <p:cNvSpPr txBox="1"/>
          <p:nvPr/>
        </p:nvSpPr>
        <p:spPr>
          <a:xfrm>
            <a:off x="4953000" y="5410200"/>
            <a:ext cx="1905000" cy="523220"/>
          </a:xfrm>
          <a:prstGeom prst="rect">
            <a:avLst/>
          </a:prstGeom>
          <a:noFill/>
        </p:spPr>
        <p:txBody>
          <a:bodyPr wrap="square" rtlCol="0">
            <a:spAutoFit/>
          </a:bodyPr>
          <a:lstStyle/>
          <a:p>
            <a:pPr algn="l" rtl="0"/>
            <a:r>
              <a:rPr lang="en-US" sz="2800" kern="1200" dirty="0">
                <a:solidFill>
                  <a:srgbClr val="FFFF00"/>
                </a:solidFill>
                <a:latin typeface="Corbel"/>
                <a:ea typeface="+mn-ea"/>
                <a:cs typeface="+mn-cs"/>
              </a:rPr>
              <a:t>heroes</a:t>
            </a:r>
            <a:endParaRPr lang="el-GR" sz="2800" kern="1200" dirty="0">
              <a:solidFill>
                <a:srgbClr val="FFFF00"/>
              </a:solidFill>
              <a:latin typeface="Corbel"/>
              <a:ea typeface="+mn-ea"/>
              <a:cs typeface="+mn-cs"/>
            </a:endParaRPr>
          </a:p>
        </p:txBody>
      </p:sp>
      <p:sp>
        <p:nvSpPr>
          <p:cNvPr id="10" name="Action Button: Back or Previous 9">
            <a:hlinkClick r:id="" action="ppaction://hlinkshowjump?jump=previousslide" highlightClick="1"/>
          </p:cNvPr>
          <p:cNvSpPr/>
          <p:nvPr/>
        </p:nvSpPr>
        <p:spPr>
          <a:xfrm>
            <a:off x="228600" y="6248400"/>
            <a:ext cx="609600" cy="432816"/>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kern="1200">
              <a:solidFill>
                <a:prstClr val="white"/>
              </a:solidFill>
              <a:latin typeface="Corbel"/>
              <a:ea typeface="+mn-ea"/>
              <a:cs typeface="+mn-cs"/>
            </a:endParaRPr>
          </a:p>
        </p:txBody>
      </p:sp>
      <p:pic>
        <p:nvPicPr>
          <p:cNvPr id="11" name="spacebubbles.mp3">
            <a:hlinkClick r:id="" action="ppaction://media"/>
          </p:cNvPr>
          <p:cNvPicPr>
            <a:picLocks noChangeAspect="1"/>
          </p:cNvPicPr>
          <p:nvPr>
            <a:audioFile r:link="rId2"/>
            <p:extLst>
              <p:ext uri="{DAA4B4D4-6D71-4841-9C94-3DE7FCFB9230}">
                <p14:media xmlns:p14="http://schemas.microsoft.com/office/powerpoint/2010/main" r:link="rId1"/>
              </p:ext>
            </p:extLst>
          </p:nvPr>
        </p:nvPicPr>
        <p:blipFill>
          <a:blip r:embed="rId7"/>
          <a:stretch>
            <a:fillRect/>
          </a:stretch>
        </p:blipFill>
        <p:spPr>
          <a:xfrm>
            <a:off x="4470400" y="3327400"/>
            <a:ext cx="203200" cy="203200"/>
          </a:xfrm>
          <a:prstGeom prst="rect">
            <a:avLst/>
          </a:prstGeom>
        </p:spPr>
      </p:pic>
    </p:spTree>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1)">
                                      <p:cBhvr>
                                        <p:cTn id="6" dur="14554" fill="hold"/>
                                        <p:tgtEl>
                                          <p:spTgt spid="11"/>
                                        </p:tgtEl>
                                      </p:cBhvr>
                                    </p:cmd>
                                  </p:childTnLst>
                                </p:cTn>
                              </p:par>
                              <p:par>
                                <p:cTn id="7" presetID="9" presetClass="entr" presetSubtype="0" fill="hold" nodeType="withEffect">
                                  <p:stCondLst>
                                    <p:cond delay="0"/>
                                  </p:stCondLst>
                                  <p:childTnLst>
                                    <p:set>
                                      <p:cBhvr>
                                        <p:cTn id="8" dur="1" fill="hold">
                                          <p:stCondLst>
                                            <p:cond delay="0"/>
                                          </p:stCondLst>
                                        </p:cTn>
                                        <p:tgtEl>
                                          <p:spTgt spid="5122"/>
                                        </p:tgtEl>
                                        <p:attrNameLst>
                                          <p:attrName>style.visibility</p:attrName>
                                        </p:attrNameLst>
                                      </p:cBhvr>
                                      <p:to>
                                        <p:strVal val="visible"/>
                                      </p:to>
                                    </p:set>
                                    <p:animEffect transition="in" filter="dissolve">
                                      <p:cBhvr>
                                        <p:cTn id="9" dur="2000"/>
                                        <p:tgtEl>
                                          <p:spTgt spid="5122"/>
                                        </p:tgtEl>
                                      </p:cBhvr>
                                    </p:animEffect>
                                  </p:childTnLst>
                                </p:cTn>
                              </p:par>
                            </p:childTnLst>
                          </p:cTn>
                        </p:par>
                        <p:par>
                          <p:cTn id="10" fill="hold">
                            <p:stCondLst>
                              <p:cond delay="2000"/>
                            </p:stCondLst>
                            <p:childTnLst>
                              <p:par>
                                <p:cTn id="11" presetID="19" presetClass="entr" presetSubtype="10" fill="hold" nodeType="afterEffect">
                                  <p:stCondLst>
                                    <p:cond delay="0"/>
                                  </p:stCondLst>
                                  <p:childTnLst>
                                    <p:set>
                                      <p:cBhvr>
                                        <p:cTn id="12" dur="1" fill="hold">
                                          <p:stCondLst>
                                            <p:cond delay="0"/>
                                          </p:stCondLst>
                                        </p:cTn>
                                        <p:tgtEl>
                                          <p:spTgt spid="7172"/>
                                        </p:tgtEl>
                                        <p:attrNameLst>
                                          <p:attrName>style.visibility</p:attrName>
                                        </p:attrNameLst>
                                      </p:cBhvr>
                                      <p:to>
                                        <p:strVal val="visible"/>
                                      </p:to>
                                    </p:set>
                                    <p:anim calcmode="lin" valueType="num">
                                      <p:cBhvr>
                                        <p:cTn id="13" dur="2401" fill="hold"/>
                                        <p:tgtEl>
                                          <p:spTgt spid="7172"/>
                                        </p:tgtEl>
                                        <p:attrNameLst>
                                          <p:attrName>ppt_w</p:attrName>
                                        </p:attrNameLst>
                                      </p:cBhvr>
                                      <p:tavLst>
                                        <p:tav tm="0" fmla="#ppt_w*sin(2.5*pi*$)">
                                          <p:val>
                                            <p:fltVal val="0"/>
                                          </p:val>
                                        </p:tav>
                                        <p:tav tm="100000">
                                          <p:val>
                                            <p:fltVal val="1"/>
                                          </p:val>
                                        </p:tav>
                                      </p:tavLst>
                                    </p:anim>
                                    <p:anim calcmode="lin" valueType="num">
                                      <p:cBhvr>
                                        <p:cTn id="14" dur="2401" fill="hold"/>
                                        <p:tgtEl>
                                          <p:spTgt spid="7172"/>
                                        </p:tgtEl>
                                        <p:attrNameLst>
                                          <p:attrName>ppt_h</p:attrName>
                                        </p:attrNameLst>
                                      </p:cBhvr>
                                      <p:tavLst>
                                        <p:tav tm="0">
                                          <p:val>
                                            <p:strVal val="#ppt_h"/>
                                          </p:val>
                                        </p:tav>
                                        <p:tav tm="100000">
                                          <p:val>
                                            <p:strVal val="#ppt_h"/>
                                          </p:val>
                                        </p:tav>
                                      </p:tavLst>
                                    </p:anim>
                                  </p:childTnLst>
                                </p:cTn>
                              </p:par>
                            </p:childTnLst>
                          </p:cTn>
                        </p:par>
                        <p:par>
                          <p:cTn id="15" fill="hold">
                            <p:stCondLst>
                              <p:cond delay="4401"/>
                            </p:stCondLst>
                            <p:childTnLst>
                              <p:par>
                                <p:cTn id="16" presetID="2" presetClass="entr" presetSubtype="9" fill="hold" nodeType="afterEffect">
                                  <p:stCondLst>
                                    <p:cond delay="0"/>
                                  </p:stCondLst>
                                  <p:childTnLst>
                                    <p:set>
                                      <p:cBhvr>
                                        <p:cTn id="17" dur="1" fill="hold">
                                          <p:stCondLst>
                                            <p:cond delay="0"/>
                                          </p:stCondLst>
                                        </p:cTn>
                                        <p:tgtEl>
                                          <p:spTgt spid="7171"/>
                                        </p:tgtEl>
                                        <p:attrNameLst>
                                          <p:attrName>style.visibility</p:attrName>
                                        </p:attrNameLst>
                                      </p:cBhvr>
                                      <p:to>
                                        <p:strVal val="visible"/>
                                      </p:to>
                                    </p:set>
                                    <p:anim calcmode="lin" valueType="num">
                                      <p:cBhvr additive="base">
                                        <p:cTn id="18" dur="2000" fill="hold"/>
                                        <p:tgtEl>
                                          <p:spTgt spid="7171"/>
                                        </p:tgtEl>
                                        <p:attrNameLst>
                                          <p:attrName>ppt_x</p:attrName>
                                        </p:attrNameLst>
                                      </p:cBhvr>
                                      <p:tavLst>
                                        <p:tav tm="0">
                                          <p:val>
                                            <p:strVal val="0-#ppt_w/2"/>
                                          </p:val>
                                        </p:tav>
                                        <p:tav tm="100000">
                                          <p:val>
                                            <p:strVal val="#ppt_x"/>
                                          </p:val>
                                        </p:tav>
                                      </p:tavLst>
                                    </p:anim>
                                    <p:anim calcmode="lin" valueType="num">
                                      <p:cBhvr additive="base">
                                        <p:cTn id="19" dur="2000" fill="hold"/>
                                        <p:tgtEl>
                                          <p:spTgt spid="7171"/>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3"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2000" fill="hold"/>
                                        <p:tgtEl>
                                          <p:spTgt spid="8"/>
                                        </p:tgtEl>
                                        <p:attrNameLst>
                                          <p:attrName>ppt_x</p:attrName>
                                        </p:attrNameLst>
                                      </p:cBhvr>
                                      <p:tavLst>
                                        <p:tav tm="0">
                                          <p:val>
                                            <p:strVal val="1+#ppt_w/2"/>
                                          </p:val>
                                        </p:tav>
                                        <p:tav tm="100000">
                                          <p:val>
                                            <p:strVal val="#ppt_x"/>
                                          </p:val>
                                        </p:tav>
                                      </p:tavLst>
                                    </p:anim>
                                    <p:anim calcmode="lin" valueType="num">
                                      <p:cBhvr additive="base">
                                        <p:cTn id="25" dur="20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9"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2000" fill="hold"/>
                                        <p:tgtEl>
                                          <p:spTgt spid="9"/>
                                        </p:tgtEl>
                                        <p:attrNameLst>
                                          <p:attrName>ppt_x</p:attrName>
                                        </p:attrNameLst>
                                      </p:cBhvr>
                                      <p:tavLst>
                                        <p:tav tm="0">
                                          <p:val>
                                            <p:strVal val="0-#ppt_w/2"/>
                                          </p:val>
                                        </p:tav>
                                        <p:tav tm="100000">
                                          <p:val>
                                            <p:strVal val="#ppt_x"/>
                                          </p:val>
                                        </p:tav>
                                      </p:tavLst>
                                    </p:anim>
                                    <p:anim calcmode="lin" valueType="num">
                                      <p:cBhvr additive="base">
                                        <p:cTn id="31" dur="20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32" fill="hold" display="0">
                  <p:stCondLst>
                    <p:cond delay="indefinite"/>
                  </p:stCondLst>
                  <p:endCondLst>
                    <p:cond evt="onPrev" delay="0">
                      <p:tgtEl>
                        <p:sldTgt/>
                      </p:tgtEl>
                    </p:cond>
                    <p:cond evt="onStopAudio" delay="0">
                      <p:tgtEl>
                        <p:sldTgt/>
                      </p:tgtEl>
                    </p:cond>
                  </p:endCondLst>
                </p:cTn>
                <p:tgtEl>
                  <p:spTgt spid="11"/>
                </p:tgtEl>
              </p:cMediaNode>
            </p:audio>
          </p:childTnLst>
        </p:cTn>
      </p:par>
    </p:tnLst>
    <p:bldLst>
      <p:bldP spid="8"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F:\Important Documents\Dropbox\Dropbox\MyCuteGraphics\WORK\cinco-de-mayo-girl.png"/>
          <p:cNvPicPr>
            <a:picLocks noChangeAspect="1" noChangeArrowheads="1"/>
          </p:cNvPicPr>
          <p:nvPr/>
        </p:nvPicPr>
        <p:blipFill>
          <a:blip r:embed="rId4" cstate="email"/>
          <a:srcRect/>
          <a:stretch>
            <a:fillRect/>
          </a:stretch>
        </p:blipFill>
        <p:spPr bwMode="auto">
          <a:xfrm>
            <a:off x="4495800" y="3562350"/>
            <a:ext cx="2135581" cy="3295650"/>
          </a:xfrm>
          <a:prstGeom prst="rect">
            <a:avLst/>
          </a:prstGeom>
          <a:noFill/>
        </p:spPr>
      </p:pic>
      <p:pic>
        <p:nvPicPr>
          <p:cNvPr id="8195" name="Picture 3" descr="F:\Important Documents\Dropbox\Dropbox\MyCuteGraphics\WORK\cinco-de-mayo-girl-with-guitar.png"/>
          <p:cNvPicPr>
            <a:picLocks noChangeAspect="1" noChangeArrowheads="1"/>
          </p:cNvPicPr>
          <p:nvPr/>
        </p:nvPicPr>
        <p:blipFill>
          <a:blip r:embed="rId5" cstate="email"/>
          <a:srcRect/>
          <a:stretch>
            <a:fillRect/>
          </a:stretch>
        </p:blipFill>
        <p:spPr bwMode="auto">
          <a:xfrm>
            <a:off x="6505575" y="2095500"/>
            <a:ext cx="2638425" cy="4762500"/>
          </a:xfrm>
          <a:prstGeom prst="rect">
            <a:avLst/>
          </a:prstGeom>
          <a:noFill/>
        </p:spPr>
      </p:pic>
      <p:pic>
        <p:nvPicPr>
          <p:cNvPr id="5122" name="Picture 2" descr="F:\Important Documents\Dropbox\Dropbox\MyCuteGraphics\WORK\maracas.png"/>
          <p:cNvPicPr>
            <a:picLocks noChangeAspect="1" noChangeArrowheads="1"/>
          </p:cNvPicPr>
          <p:nvPr/>
        </p:nvPicPr>
        <p:blipFill>
          <a:blip r:embed="rId6" cstate="email"/>
          <a:srcRect/>
          <a:stretch>
            <a:fillRect/>
          </a:stretch>
        </p:blipFill>
        <p:spPr bwMode="auto">
          <a:xfrm rot="19649591">
            <a:off x="3971709" y="4684847"/>
            <a:ext cx="960663" cy="881889"/>
          </a:xfrm>
          <a:prstGeom prst="rect">
            <a:avLst/>
          </a:prstGeom>
          <a:noFill/>
        </p:spPr>
      </p:pic>
      <p:sp>
        <p:nvSpPr>
          <p:cNvPr id="6" name="Action Button: Forward or Next 5">
            <a:hlinkClick r:id="" action="ppaction://hlinkshowjump?jump=nextslide" highlightClick="1"/>
          </p:cNvPr>
          <p:cNvSpPr/>
          <p:nvPr/>
        </p:nvSpPr>
        <p:spPr>
          <a:xfrm>
            <a:off x="8458200" y="6096000"/>
            <a:ext cx="509016" cy="5852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2050" name="Picture 2"/>
          <p:cNvPicPr>
            <a:picLocks noChangeAspect="1" noChangeArrowheads="1"/>
          </p:cNvPicPr>
          <p:nvPr/>
        </p:nvPicPr>
        <p:blipFill>
          <a:blip r:embed="rId7"/>
          <a:srcRect/>
          <a:stretch>
            <a:fillRect/>
          </a:stretch>
        </p:blipFill>
        <p:spPr bwMode="auto">
          <a:xfrm>
            <a:off x="8001000" y="1425896"/>
            <a:ext cx="533400" cy="304492"/>
          </a:xfrm>
          <a:prstGeom prst="rect">
            <a:avLst/>
          </a:prstGeom>
          <a:noFill/>
          <a:ln w="9525">
            <a:noFill/>
            <a:miter lim="800000"/>
            <a:headEnd/>
            <a:tailEnd/>
          </a:ln>
          <a:effectLst/>
        </p:spPr>
      </p:pic>
      <p:pic>
        <p:nvPicPr>
          <p:cNvPr id="2052" name="Picture 4"/>
          <p:cNvPicPr>
            <a:picLocks noChangeAspect="1" noChangeArrowheads="1"/>
          </p:cNvPicPr>
          <p:nvPr/>
        </p:nvPicPr>
        <p:blipFill>
          <a:blip r:embed="rId8"/>
          <a:srcRect/>
          <a:stretch>
            <a:fillRect/>
          </a:stretch>
        </p:blipFill>
        <p:spPr bwMode="auto">
          <a:xfrm>
            <a:off x="-228600" y="534702"/>
            <a:ext cx="2819400" cy="6323298"/>
          </a:xfrm>
          <a:prstGeom prst="rect">
            <a:avLst/>
          </a:prstGeom>
          <a:noFill/>
          <a:ln w="9525">
            <a:noFill/>
            <a:miter lim="800000"/>
            <a:headEnd/>
            <a:tailEnd/>
          </a:ln>
          <a:effectLst/>
        </p:spPr>
      </p:pic>
      <p:pic>
        <p:nvPicPr>
          <p:cNvPr id="2053" name="Picture 5"/>
          <p:cNvPicPr>
            <a:picLocks noChangeAspect="1" noChangeArrowheads="1"/>
          </p:cNvPicPr>
          <p:nvPr/>
        </p:nvPicPr>
        <p:blipFill>
          <a:blip r:embed="rId8"/>
          <a:srcRect/>
          <a:stretch>
            <a:fillRect/>
          </a:stretch>
        </p:blipFill>
        <p:spPr bwMode="auto">
          <a:xfrm>
            <a:off x="609600" y="2514600"/>
            <a:ext cx="3820886" cy="4343400"/>
          </a:xfrm>
          <a:prstGeom prst="rect">
            <a:avLst/>
          </a:prstGeom>
          <a:noFill/>
          <a:ln w="9525">
            <a:noFill/>
            <a:miter lim="800000"/>
            <a:headEnd/>
            <a:tailEnd/>
          </a:ln>
          <a:effectLst/>
        </p:spPr>
      </p:pic>
      <p:sp>
        <p:nvSpPr>
          <p:cNvPr id="11" name="TextBox 10"/>
          <p:cNvSpPr txBox="1"/>
          <p:nvPr/>
        </p:nvSpPr>
        <p:spPr>
          <a:xfrm>
            <a:off x="2286000" y="533400"/>
            <a:ext cx="6019800" cy="1815882"/>
          </a:xfrm>
          <a:prstGeom prst="rect">
            <a:avLst/>
          </a:prstGeom>
          <a:noFill/>
        </p:spPr>
        <p:txBody>
          <a:bodyPr wrap="square" rtlCol="0">
            <a:spAutoFit/>
          </a:bodyPr>
          <a:lstStyle/>
          <a:p>
            <a:r>
              <a:rPr lang="en-US" sz="2800" dirty="0" err="1" smtClean="0">
                <a:latin typeface="DK Mama Bear" pitchFamily="66" charset="0"/>
              </a:rPr>
              <a:t>Hola</a:t>
            </a:r>
            <a:r>
              <a:rPr lang="en-US" sz="2800" dirty="0" smtClean="0">
                <a:latin typeface="DK Mama Bear" pitchFamily="66" charset="0"/>
              </a:rPr>
              <a:t>! Or hi! We wear sombreros. We play the guitar and the maracas. Our music is called mariachi. We are __________</a:t>
            </a:r>
            <a:endParaRPr lang="el-GR" sz="2800" dirty="0"/>
          </a:p>
        </p:txBody>
      </p:sp>
      <p:sp>
        <p:nvSpPr>
          <p:cNvPr id="12" name="TextBox 11"/>
          <p:cNvSpPr txBox="1"/>
          <p:nvPr/>
        </p:nvSpPr>
        <p:spPr>
          <a:xfrm>
            <a:off x="5438775" y="1730388"/>
            <a:ext cx="2133600" cy="523220"/>
          </a:xfrm>
          <a:prstGeom prst="rect">
            <a:avLst/>
          </a:prstGeom>
          <a:noFill/>
        </p:spPr>
        <p:txBody>
          <a:bodyPr wrap="square" rtlCol="0">
            <a:spAutoFit/>
          </a:bodyPr>
          <a:lstStyle/>
          <a:p>
            <a:r>
              <a:rPr lang="en-US" sz="2800" dirty="0" smtClean="0">
                <a:solidFill>
                  <a:srgbClr val="FF0000"/>
                </a:solidFill>
                <a:latin typeface="DK Mama Bear" pitchFamily="66" charset="0"/>
              </a:rPr>
              <a:t>musicians</a:t>
            </a:r>
            <a:endParaRPr lang="el-GR" sz="2800" dirty="0">
              <a:solidFill>
                <a:srgbClr val="FF0000"/>
              </a:solidFill>
            </a:endParaRPr>
          </a:p>
        </p:txBody>
      </p:sp>
      <p:sp>
        <p:nvSpPr>
          <p:cNvPr id="13" name="Action Button: Back or Previous 12">
            <a:hlinkClick r:id="" action="ppaction://hlinkshowjump?jump=previousslide" highlightClick="1"/>
          </p:cNvPr>
          <p:cNvSpPr/>
          <p:nvPr/>
        </p:nvSpPr>
        <p:spPr>
          <a:xfrm>
            <a:off x="228600" y="6248400"/>
            <a:ext cx="609600" cy="432816"/>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4" name="Mexican.mp3">
            <a:hlinkClick r:id="" action="ppaction://media"/>
          </p:cNvPr>
          <p:cNvPicPr>
            <a:picLocks noChangeAspect="1"/>
          </p:cNvPicPr>
          <p:nvPr>
            <a:audioFile r:link="rId2"/>
            <p:extLst>
              <p:ext uri="{DAA4B4D4-6D71-4841-9C94-3DE7FCFB9230}">
                <p14:media xmlns:p14="http://schemas.microsoft.com/office/powerpoint/2010/main" r:link="rId1"/>
              </p:ext>
            </p:extLst>
          </p:nvPr>
        </p:nvPicPr>
        <p:blipFill>
          <a:blip r:embed="rId9"/>
          <a:stretch>
            <a:fillRect/>
          </a:stretch>
        </p:blipFill>
        <p:spPr>
          <a:xfrm>
            <a:off x="4470400" y="3327400"/>
            <a:ext cx="203200" cy="203200"/>
          </a:xfrm>
          <a:prstGeom prst="rect">
            <a:avLst/>
          </a:prstGeom>
        </p:spPr>
      </p:pic>
    </p:spTree>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1)">
                                      <p:cBhvr>
                                        <p:cTn id="6" dur="101197" fill="hold"/>
                                        <p:tgtEl>
                                          <p:spTgt spid="14"/>
                                        </p:tgtEl>
                                      </p:cBhvr>
                                    </p:cmd>
                                  </p:childTnLst>
                                </p:cTn>
                              </p:par>
                              <p:par>
                                <p:cTn id="7" presetID="35"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2000"/>
                                        <p:tgtEl>
                                          <p:spTgt spid="11"/>
                                        </p:tgtEl>
                                      </p:cBhvr>
                                    </p:animEffect>
                                    <p:anim calcmode="lin" valueType="num">
                                      <p:cBhvr>
                                        <p:cTn id="10" dur="2000" fill="hold"/>
                                        <p:tgtEl>
                                          <p:spTgt spid="11"/>
                                        </p:tgtEl>
                                        <p:attrNameLst>
                                          <p:attrName>style.rotation</p:attrName>
                                        </p:attrNameLst>
                                      </p:cBhvr>
                                      <p:tavLst>
                                        <p:tav tm="0">
                                          <p:val>
                                            <p:fltVal val="720"/>
                                          </p:val>
                                        </p:tav>
                                        <p:tav tm="100000">
                                          <p:val>
                                            <p:fltVal val="0"/>
                                          </p:val>
                                        </p:tav>
                                      </p:tavLst>
                                    </p:anim>
                                    <p:anim calcmode="lin" valueType="num">
                                      <p:cBhvr>
                                        <p:cTn id="11" dur="2000" fill="hold"/>
                                        <p:tgtEl>
                                          <p:spTgt spid="11"/>
                                        </p:tgtEl>
                                        <p:attrNameLst>
                                          <p:attrName>ppt_h</p:attrName>
                                        </p:attrNameLst>
                                      </p:cBhvr>
                                      <p:tavLst>
                                        <p:tav tm="0">
                                          <p:val>
                                            <p:fltVal val="0"/>
                                          </p:val>
                                        </p:tav>
                                        <p:tav tm="100000">
                                          <p:val>
                                            <p:strVal val="#ppt_h"/>
                                          </p:val>
                                        </p:tav>
                                      </p:tavLst>
                                    </p:anim>
                                    <p:anim calcmode="lin" valueType="num">
                                      <p:cBhvr>
                                        <p:cTn id="12" dur="2000" fill="hold"/>
                                        <p:tgtEl>
                                          <p:spTgt spid="11"/>
                                        </p:tgtEl>
                                        <p:attrNameLst>
                                          <p:attrName>ppt_w</p:attrName>
                                        </p:attrNameLst>
                                      </p:cBhvr>
                                      <p:tavLst>
                                        <p:tav tm="0">
                                          <p:val>
                                            <p:fltVal val="0"/>
                                          </p:val>
                                        </p:tav>
                                        <p:tav tm="100000">
                                          <p:val>
                                            <p:strVal val="#ppt_w"/>
                                          </p:val>
                                        </p:tav>
                                      </p:tavLst>
                                    </p:anim>
                                  </p:childTnLst>
                                </p:cTn>
                              </p:par>
                            </p:childTnLst>
                          </p:cTn>
                        </p:par>
                        <p:par>
                          <p:cTn id="13" fill="hold">
                            <p:stCondLst>
                              <p:cond delay="2000"/>
                            </p:stCondLst>
                            <p:childTnLst>
                              <p:par>
                                <p:cTn id="14" presetID="7" presetClass="entr" presetSubtype="8" fill="hold" nodeType="afterEffect">
                                  <p:stCondLst>
                                    <p:cond delay="0"/>
                                  </p:stCondLst>
                                  <p:childTnLst>
                                    <p:set>
                                      <p:cBhvr>
                                        <p:cTn id="15" dur="1" fill="hold">
                                          <p:stCondLst>
                                            <p:cond delay="0"/>
                                          </p:stCondLst>
                                        </p:cTn>
                                        <p:tgtEl>
                                          <p:spTgt spid="2052"/>
                                        </p:tgtEl>
                                        <p:attrNameLst>
                                          <p:attrName>style.visibility</p:attrName>
                                        </p:attrNameLst>
                                      </p:cBhvr>
                                      <p:to>
                                        <p:strVal val="visible"/>
                                      </p:to>
                                    </p:set>
                                    <p:anim calcmode="lin" valueType="num">
                                      <p:cBhvr additive="base">
                                        <p:cTn id="16" dur="3103" fill="hold"/>
                                        <p:tgtEl>
                                          <p:spTgt spid="2052"/>
                                        </p:tgtEl>
                                        <p:attrNameLst>
                                          <p:attrName>ppt_x</p:attrName>
                                        </p:attrNameLst>
                                      </p:cBhvr>
                                      <p:tavLst>
                                        <p:tav tm="0">
                                          <p:val>
                                            <p:strVal val="0-#ppt_w/2"/>
                                          </p:val>
                                        </p:tav>
                                        <p:tav tm="100000">
                                          <p:val>
                                            <p:strVal val="#ppt_x"/>
                                          </p:val>
                                        </p:tav>
                                      </p:tavLst>
                                    </p:anim>
                                    <p:anim calcmode="lin" valueType="num">
                                      <p:cBhvr additive="base">
                                        <p:cTn id="17" dur="3103" fill="hold"/>
                                        <p:tgtEl>
                                          <p:spTgt spid="2052"/>
                                        </p:tgtEl>
                                        <p:attrNameLst>
                                          <p:attrName>ppt_y</p:attrName>
                                        </p:attrNameLst>
                                      </p:cBhvr>
                                      <p:tavLst>
                                        <p:tav tm="0">
                                          <p:val>
                                            <p:strVal val="#ppt_y"/>
                                          </p:val>
                                        </p:tav>
                                        <p:tav tm="100000">
                                          <p:val>
                                            <p:strVal val="#ppt_y"/>
                                          </p:val>
                                        </p:tav>
                                      </p:tavLst>
                                    </p:anim>
                                  </p:childTnLst>
                                </p:cTn>
                              </p:par>
                            </p:childTnLst>
                          </p:cTn>
                        </p:par>
                        <p:par>
                          <p:cTn id="18" fill="hold">
                            <p:stCondLst>
                              <p:cond delay="5103"/>
                            </p:stCondLst>
                            <p:childTnLst>
                              <p:par>
                                <p:cTn id="19" presetID="15" presetClass="entr" presetSubtype="0" fill="hold" nodeType="afterEffect">
                                  <p:stCondLst>
                                    <p:cond delay="0"/>
                                  </p:stCondLst>
                                  <p:childTnLst>
                                    <p:set>
                                      <p:cBhvr>
                                        <p:cTn id="20" dur="1" fill="hold">
                                          <p:stCondLst>
                                            <p:cond delay="0"/>
                                          </p:stCondLst>
                                        </p:cTn>
                                        <p:tgtEl>
                                          <p:spTgt spid="2050"/>
                                        </p:tgtEl>
                                        <p:attrNameLst>
                                          <p:attrName>style.visibility</p:attrName>
                                        </p:attrNameLst>
                                      </p:cBhvr>
                                      <p:to>
                                        <p:strVal val="visible"/>
                                      </p:to>
                                    </p:set>
                                    <p:anim calcmode="lin" valueType="num">
                                      <p:cBhvr>
                                        <p:cTn id="21" dur="100" fill="hold"/>
                                        <p:tgtEl>
                                          <p:spTgt spid="2050"/>
                                        </p:tgtEl>
                                        <p:attrNameLst>
                                          <p:attrName>ppt_w</p:attrName>
                                        </p:attrNameLst>
                                      </p:cBhvr>
                                      <p:tavLst>
                                        <p:tav tm="0">
                                          <p:val>
                                            <p:fltVal val="0"/>
                                          </p:val>
                                        </p:tav>
                                        <p:tav tm="100000">
                                          <p:val>
                                            <p:strVal val="#ppt_w"/>
                                          </p:val>
                                        </p:tav>
                                      </p:tavLst>
                                    </p:anim>
                                    <p:anim calcmode="lin" valueType="num">
                                      <p:cBhvr>
                                        <p:cTn id="22" dur="100" fill="hold"/>
                                        <p:tgtEl>
                                          <p:spTgt spid="2050"/>
                                        </p:tgtEl>
                                        <p:attrNameLst>
                                          <p:attrName>ppt_h</p:attrName>
                                        </p:attrNameLst>
                                      </p:cBhvr>
                                      <p:tavLst>
                                        <p:tav tm="0">
                                          <p:val>
                                            <p:fltVal val="0"/>
                                          </p:val>
                                        </p:tav>
                                        <p:tav tm="100000">
                                          <p:val>
                                            <p:strVal val="#ppt_h"/>
                                          </p:val>
                                        </p:tav>
                                      </p:tavLst>
                                    </p:anim>
                                    <p:anim calcmode="lin" valueType="num">
                                      <p:cBhvr>
                                        <p:cTn id="23" dur="100" fill="hold"/>
                                        <p:tgtEl>
                                          <p:spTgt spid="2050"/>
                                        </p:tgtEl>
                                        <p:attrNameLst>
                                          <p:attrName>ppt_x</p:attrName>
                                        </p:attrNameLst>
                                      </p:cBhvr>
                                      <p:tavLst>
                                        <p:tav tm="0" fmla="#ppt_x+(cos(-2*pi*(1-$))*-#ppt_x-sin(-2*pi*(1-$))*(1-#ppt_y))*(1-$)">
                                          <p:val>
                                            <p:fltVal val="0"/>
                                          </p:val>
                                        </p:tav>
                                        <p:tav tm="100000">
                                          <p:val>
                                            <p:fltVal val="1"/>
                                          </p:val>
                                        </p:tav>
                                      </p:tavLst>
                                    </p:anim>
                                    <p:anim calcmode="lin" valueType="num">
                                      <p:cBhvr>
                                        <p:cTn id="24" dur="100" fill="hold"/>
                                        <p:tgtEl>
                                          <p:spTgt spid="2050"/>
                                        </p:tgtEl>
                                        <p:attrNameLst>
                                          <p:attrName>ppt_y</p:attrName>
                                        </p:attrNameLst>
                                      </p:cBhvr>
                                      <p:tavLst>
                                        <p:tav tm="0" fmla="#ppt_y+(sin(-2*pi*(1-$))*-#ppt_x+cos(-2*pi*(1-$))*(1-#ppt_y))*(1-$)">
                                          <p:val>
                                            <p:fltVal val="0"/>
                                          </p:val>
                                        </p:tav>
                                        <p:tav tm="100000">
                                          <p:val>
                                            <p:fltVal val="1"/>
                                          </p:val>
                                        </p:tav>
                                      </p:tavLst>
                                    </p:anim>
                                  </p:childTnLst>
                                </p:cTn>
                              </p:par>
                            </p:childTnLst>
                          </p:cTn>
                        </p:par>
                        <p:par>
                          <p:cTn id="25" fill="hold">
                            <p:stCondLst>
                              <p:cond delay="5203"/>
                            </p:stCondLst>
                            <p:childTnLst>
                              <p:par>
                                <p:cTn id="26" presetID="7" presetClass="entr" presetSubtype="8" fill="hold" nodeType="afterEffect">
                                  <p:stCondLst>
                                    <p:cond delay="0"/>
                                  </p:stCondLst>
                                  <p:childTnLst>
                                    <p:set>
                                      <p:cBhvr>
                                        <p:cTn id="27" dur="1" fill="hold">
                                          <p:stCondLst>
                                            <p:cond delay="0"/>
                                          </p:stCondLst>
                                        </p:cTn>
                                        <p:tgtEl>
                                          <p:spTgt spid="2053"/>
                                        </p:tgtEl>
                                        <p:attrNameLst>
                                          <p:attrName>style.visibility</p:attrName>
                                        </p:attrNameLst>
                                      </p:cBhvr>
                                      <p:to>
                                        <p:strVal val="visible"/>
                                      </p:to>
                                    </p:set>
                                    <p:anim calcmode="lin" valueType="num">
                                      <p:cBhvr additive="base">
                                        <p:cTn id="28" dur="2000" fill="hold"/>
                                        <p:tgtEl>
                                          <p:spTgt spid="2053"/>
                                        </p:tgtEl>
                                        <p:attrNameLst>
                                          <p:attrName>ppt_x</p:attrName>
                                        </p:attrNameLst>
                                      </p:cBhvr>
                                      <p:tavLst>
                                        <p:tav tm="0">
                                          <p:val>
                                            <p:strVal val="0-#ppt_w/2"/>
                                          </p:val>
                                        </p:tav>
                                        <p:tav tm="100000">
                                          <p:val>
                                            <p:strVal val="#ppt_x"/>
                                          </p:val>
                                        </p:tav>
                                      </p:tavLst>
                                    </p:anim>
                                    <p:anim calcmode="lin" valueType="num">
                                      <p:cBhvr additive="base">
                                        <p:cTn id="29" dur="2000" fill="hold"/>
                                        <p:tgtEl>
                                          <p:spTgt spid="2053"/>
                                        </p:tgtEl>
                                        <p:attrNameLst>
                                          <p:attrName>ppt_y</p:attrName>
                                        </p:attrNameLst>
                                      </p:cBhvr>
                                      <p:tavLst>
                                        <p:tav tm="0">
                                          <p:val>
                                            <p:strVal val="#ppt_y"/>
                                          </p:val>
                                        </p:tav>
                                        <p:tav tm="100000">
                                          <p:val>
                                            <p:strVal val="#ppt_y"/>
                                          </p:val>
                                        </p:tav>
                                      </p:tavLst>
                                    </p:anim>
                                  </p:childTnLst>
                                </p:cTn>
                              </p:par>
                            </p:childTnLst>
                          </p:cTn>
                        </p:par>
                        <p:par>
                          <p:cTn id="30" fill="hold">
                            <p:stCondLst>
                              <p:cond delay="7203"/>
                            </p:stCondLst>
                            <p:childTnLst>
                              <p:par>
                                <p:cTn id="31" presetID="35" presetClass="entr" presetSubtype="0" fill="hold" nodeType="afterEffect">
                                  <p:stCondLst>
                                    <p:cond delay="0"/>
                                  </p:stCondLst>
                                  <p:childTnLst>
                                    <p:set>
                                      <p:cBhvr>
                                        <p:cTn id="32" dur="1" fill="hold">
                                          <p:stCondLst>
                                            <p:cond delay="0"/>
                                          </p:stCondLst>
                                        </p:cTn>
                                        <p:tgtEl>
                                          <p:spTgt spid="8194"/>
                                        </p:tgtEl>
                                        <p:attrNameLst>
                                          <p:attrName>style.visibility</p:attrName>
                                        </p:attrNameLst>
                                      </p:cBhvr>
                                      <p:to>
                                        <p:strVal val="visible"/>
                                      </p:to>
                                    </p:set>
                                    <p:animEffect transition="in" filter="fade">
                                      <p:cBhvr>
                                        <p:cTn id="33" dur="2000"/>
                                        <p:tgtEl>
                                          <p:spTgt spid="8194"/>
                                        </p:tgtEl>
                                      </p:cBhvr>
                                    </p:animEffect>
                                    <p:anim calcmode="lin" valueType="num">
                                      <p:cBhvr>
                                        <p:cTn id="34" dur="2000" fill="hold"/>
                                        <p:tgtEl>
                                          <p:spTgt spid="8194"/>
                                        </p:tgtEl>
                                        <p:attrNameLst>
                                          <p:attrName>style.rotation</p:attrName>
                                        </p:attrNameLst>
                                      </p:cBhvr>
                                      <p:tavLst>
                                        <p:tav tm="0">
                                          <p:val>
                                            <p:fltVal val="720"/>
                                          </p:val>
                                        </p:tav>
                                        <p:tav tm="100000">
                                          <p:val>
                                            <p:fltVal val="0"/>
                                          </p:val>
                                        </p:tav>
                                      </p:tavLst>
                                    </p:anim>
                                    <p:anim calcmode="lin" valueType="num">
                                      <p:cBhvr>
                                        <p:cTn id="35" dur="2000" fill="hold"/>
                                        <p:tgtEl>
                                          <p:spTgt spid="8194"/>
                                        </p:tgtEl>
                                        <p:attrNameLst>
                                          <p:attrName>ppt_h</p:attrName>
                                        </p:attrNameLst>
                                      </p:cBhvr>
                                      <p:tavLst>
                                        <p:tav tm="0">
                                          <p:val>
                                            <p:fltVal val="0"/>
                                          </p:val>
                                        </p:tav>
                                        <p:tav tm="100000">
                                          <p:val>
                                            <p:strVal val="#ppt_h"/>
                                          </p:val>
                                        </p:tav>
                                      </p:tavLst>
                                    </p:anim>
                                    <p:anim calcmode="lin" valueType="num">
                                      <p:cBhvr>
                                        <p:cTn id="36" dur="2000" fill="hold"/>
                                        <p:tgtEl>
                                          <p:spTgt spid="8194"/>
                                        </p:tgtEl>
                                        <p:attrNameLst>
                                          <p:attrName>ppt_w</p:attrName>
                                        </p:attrNameLst>
                                      </p:cBhvr>
                                      <p:tavLst>
                                        <p:tav tm="0">
                                          <p:val>
                                            <p:fltVal val="0"/>
                                          </p:val>
                                        </p:tav>
                                        <p:tav tm="100000">
                                          <p:val>
                                            <p:strVal val="#ppt_w"/>
                                          </p:val>
                                        </p:tav>
                                      </p:tavLst>
                                    </p:anim>
                                  </p:childTnLst>
                                </p:cTn>
                              </p:par>
                              <p:par>
                                <p:cTn id="37" presetID="2" presetClass="entr" presetSubtype="6" fill="hold" nodeType="withEffect">
                                  <p:stCondLst>
                                    <p:cond delay="0"/>
                                  </p:stCondLst>
                                  <p:childTnLst>
                                    <p:set>
                                      <p:cBhvr>
                                        <p:cTn id="38" dur="1" fill="hold">
                                          <p:stCondLst>
                                            <p:cond delay="0"/>
                                          </p:stCondLst>
                                        </p:cTn>
                                        <p:tgtEl>
                                          <p:spTgt spid="5122"/>
                                        </p:tgtEl>
                                        <p:attrNameLst>
                                          <p:attrName>style.visibility</p:attrName>
                                        </p:attrNameLst>
                                      </p:cBhvr>
                                      <p:to>
                                        <p:strVal val="visible"/>
                                      </p:to>
                                    </p:set>
                                    <p:anim calcmode="lin" valueType="num">
                                      <p:cBhvr additive="base">
                                        <p:cTn id="39" dur="2000" fill="hold"/>
                                        <p:tgtEl>
                                          <p:spTgt spid="5122"/>
                                        </p:tgtEl>
                                        <p:attrNameLst>
                                          <p:attrName>ppt_x</p:attrName>
                                        </p:attrNameLst>
                                      </p:cBhvr>
                                      <p:tavLst>
                                        <p:tav tm="0">
                                          <p:val>
                                            <p:strVal val="1+#ppt_w/2"/>
                                          </p:val>
                                        </p:tav>
                                        <p:tav tm="100000">
                                          <p:val>
                                            <p:strVal val="#ppt_x"/>
                                          </p:val>
                                        </p:tav>
                                      </p:tavLst>
                                    </p:anim>
                                    <p:anim calcmode="lin" valueType="num">
                                      <p:cBhvr additive="base">
                                        <p:cTn id="40" dur="2000" fill="hold"/>
                                        <p:tgtEl>
                                          <p:spTgt spid="5122"/>
                                        </p:tgtEl>
                                        <p:attrNameLst>
                                          <p:attrName>ppt_y</p:attrName>
                                        </p:attrNameLst>
                                      </p:cBhvr>
                                      <p:tavLst>
                                        <p:tav tm="0">
                                          <p:val>
                                            <p:strVal val="1+#ppt_h/2"/>
                                          </p:val>
                                        </p:tav>
                                        <p:tav tm="100000">
                                          <p:val>
                                            <p:strVal val="#ppt_y"/>
                                          </p:val>
                                        </p:tav>
                                      </p:tavLst>
                                    </p:anim>
                                  </p:childTnLst>
                                </p:cTn>
                              </p:par>
                            </p:childTnLst>
                          </p:cTn>
                        </p:par>
                        <p:par>
                          <p:cTn id="41" fill="hold">
                            <p:stCondLst>
                              <p:cond delay="9203"/>
                            </p:stCondLst>
                            <p:childTnLst>
                              <p:par>
                                <p:cTn id="42" presetID="19" presetClass="entr" presetSubtype="10" fill="hold" nodeType="afterEffect">
                                  <p:stCondLst>
                                    <p:cond delay="0"/>
                                  </p:stCondLst>
                                  <p:childTnLst>
                                    <p:set>
                                      <p:cBhvr>
                                        <p:cTn id="43" dur="1" fill="hold">
                                          <p:stCondLst>
                                            <p:cond delay="0"/>
                                          </p:stCondLst>
                                        </p:cTn>
                                        <p:tgtEl>
                                          <p:spTgt spid="8195"/>
                                        </p:tgtEl>
                                        <p:attrNameLst>
                                          <p:attrName>style.visibility</p:attrName>
                                        </p:attrNameLst>
                                      </p:cBhvr>
                                      <p:to>
                                        <p:strVal val="visible"/>
                                      </p:to>
                                    </p:set>
                                    <p:anim calcmode="lin" valueType="num">
                                      <p:cBhvr>
                                        <p:cTn id="44" dur="3000" fill="hold"/>
                                        <p:tgtEl>
                                          <p:spTgt spid="8195"/>
                                        </p:tgtEl>
                                        <p:attrNameLst>
                                          <p:attrName>ppt_w</p:attrName>
                                        </p:attrNameLst>
                                      </p:cBhvr>
                                      <p:tavLst>
                                        <p:tav tm="0" fmla="#ppt_w*sin(2.5*pi*$)">
                                          <p:val>
                                            <p:fltVal val="0"/>
                                          </p:val>
                                        </p:tav>
                                        <p:tav tm="100000">
                                          <p:val>
                                            <p:fltVal val="1"/>
                                          </p:val>
                                        </p:tav>
                                      </p:tavLst>
                                    </p:anim>
                                    <p:anim calcmode="lin" valueType="num">
                                      <p:cBhvr>
                                        <p:cTn id="45" dur="3000" fill="hold"/>
                                        <p:tgtEl>
                                          <p:spTgt spid="8195"/>
                                        </p:tgtEl>
                                        <p:attrNameLst>
                                          <p:attrName>ppt_h</p:attrName>
                                        </p:attrNameLst>
                                      </p:cBhvr>
                                      <p:tavLst>
                                        <p:tav tm="0">
                                          <p:val>
                                            <p:strVal val="#ppt_h"/>
                                          </p:val>
                                        </p:tav>
                                        <p:tav tm="100000">
                                          <p:val>
                                            <p:strVal val="#ppt_h"/>
                                          </p:val>
                                        </p:tav>
                                      </p:tavLst>
                                    </p:anim>
                                  </p:childTnLst>
                                </p:cTn>
                              </p:par>
                            </p:childTnLst>
                          </p:cTn>
                        </p:par>
                      </p:childTnLst>
                    </p:cTn>
                  </p:par>
                  <p:par>
                    <p:cTn id="46" fill="hold">
                      <p:stCondLst>
                        <p:cond delay="indefinite"/>
                      </p:stCondLst>
                      <p:childTnLst>
                        <p:par>
                          <p:cTn id="47" fill="hold">
                            <p:stCondLst>
                              <p:cond delay="0"/>
                            </p:stCondLst>
                            <p:childTnLst>
                              <p:par>
                                <p:cTn id="48" presetID="7" presetClass="entr" presetSubtype="8" fill="hold" grpId="0" nodeType="clickEffect">
                                  <p:stCondLst>
                                    <p:cond delay="0"/>
                                  </p:stCondLst>
                                  <p:iterate type="lt">
                                    <p:tmPct val="0"/>
                                  </p:iterate>
                                  <p:childTnLst>
                                    <p:set>
                                      <p:cBhvr>
                                        <p:cTn id="49" dur="1" fill="hold">
                                          <p:stCondLst>
                                            <p:cond delay="0"/>
                                          </p:stCondLst>
                                        </p:cTn>
                                        <p:tgtEl>
                                          <p:spTgt spid="12"/>
                                        </p:tgtEl>
                                        <p:attrNameLst>
                                          <p:attrName>style.visibility</p:attrName>
                                        </p:attrNameLst>
                                      </p:cBhvr>
                                      <p:to>
                                        <p:strVal val="visible"/>
                                      </p:to>
                                    </p:set>
                                    <p:anim calcmode="lin" valueType="num">
                                      <p:cBhvr additive="base">
                                        <p:cTn id="50" dur="2000" fill="hold"/>
                                        <p:tgtEl>
                                          <p:spTgt spid="12"/>
                                        </p:tgtEl>
                                        <p:attrNameLst>
                                          <p:attrName>ppt_x</p:attrName>
                                        </p:attrNameLst>
                                      </p:cBhvr>
                                      <p:tavLst>
                                        <p:tav tm="0">
                                          <p:val>
                                            <p:strVal val="0-#ppt_w/2"/>
                                          </p:val>
                                        </p:tav>
                                        <p:tav tm="100000">
                                          <p:val>
                                            <p:strVal val="#ppt_x"/>
                                          </p:val>
                                        </p:tav>
                                      </p:tavLst>
                                    </p:anim>
                                    <p:anim calcmode="lin" valueType="num">
                                      <p:cBhvr additive="base">
                                        <p:cTn id="51" dur="2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52" fill="hold" display="0">
                  <p:stCondLst>
                    <p:cond delay="indefinite"/>
                  </p:stCondLst>
                  <p:endCondLst>
                    <p:cond evt="onPrev" delay="0">
                      <p:tgtEl>
                        <p:sldTgt/>
                      </p:tgtEl>
                    </p:cond>
                    <p:cond evt="onStopAudio" delay="0">
                      <p:tgtEl>
                        <p:sldTgt/>
                      </p:tgtEl>
                    </p:cond>
                  </p:endCondLst>
                </p:cTn>
                <p:tgtEl>
                  <p:spTgt spid="14"/>
                </p:tgtEl>
              </p:cMediaNode>
            </p:audio>
          </p:childTnLst>
        </p:cTn>
      </p:par>
    </p:tnLst>
    <p:bldLst>
      <p:bldP spid="11"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F:\Important Documents\Dropbox\Dropbox\MyCuteGraphics\WORK\boy-looking-into-telescope.png"/>
          <p:cNvPicPr>
            <a:picLocks noChangeAspect="1" noChangeArrowheads="1"/>
          </p:cNvPicPr>
          <p:nvPr/>
        </p:nvPicPr>
        <p:blipFill>
          <a:blip r:embed="rId2" cstate="email"/>
          <a:srcRect/>
          <a:stretch>
            <a:fillRect/>
          </a:stretch>
        </p:blipFill>
        <p:spPr bwMode="auto">
          <a:xfrm>
            <a:off x="3886200" y="2667000"/>
            <a:ext cx="4762500" cy="3962400"/>
          </a:xfrm>
          <a:prstGeom prst="rect">
            <a:avLst/>
          </a:prstGeom>
          <a:noFill/>
        </p:spPr>
      </p:pic>
      <p:pic>
        <p:nvPicPr>
          <p:cNvPr id="8194" name="Picture 2" descr="F:\Important Documents\Dropbox\Dropbox\MyCuteGraphics\SPACE\blue-planet.png"/>
          <p:cNvPicPr>
            <a:picLocks noChangeAspect="1" noChangeArrowheads="1"/>
          </p:cNvPicPr>
          <p:nvPr/>
        </p:nvPicPr>
        <p:blipFill>
          <a:blip r:embed="rId3" cstate="email"/>
          <a:srcRect/>
          <a:stretch>
            <a:fillRect/>
          </a:stretch>
        </p:blipFill>
        <p:spPr bwMode="auto">
          <a:xfrm>
            <a:off x="2743200" y="609600"/>
            <a:ext cx="1002956" cy="776288"/>
          </a:xfrm>
          <a:prstGeom prst="rect">
            <a:avLst/>
          </a:prstGeom>
          <a:noFill/>
        </p:spPr>
      </p:pic>
      <p:pic>
        <p:nvPicPr>
          <p:cNvPr id="8195" name="Picture 3" descr="F:\Important Documents\Dropbox\Dropbox\MyCuteGraphics\SPACE\asteroid.png"/>
          <p:cNvPicPr>
            <a:picLocks noChangeAspect="1" noChangeArrowheads="1"/>
          </p:cNvPicPr>
          <p:nvPr/>
        </p:nvPicPr>
        <p:blipFill>
          <a:blip r:embed="rId4" cstate="email"/>
          <a:srcRect/>
          <a:stretch>
            <a:fillRect/>
          </a:stretch>
        </p:blipFill>
        <p:spPr bwMode="auto">
          <a:xfrm>
            <a:off x="6629400" y="685800"/>
            <a:ext cx="471487" cy="381580"/>
          </a:xfrm>
          <a:prstGeom prst="rect">
            <a:avLst/>
          </a:prstGeom>
          <a:noFill/>
        </p:spPr>
      </p:pic>
      <p:pic>
        <p:nvPicPr>
          <p:cNvPr id="8196" name="Picture 4" descr="F:\Important Documents\Dropbox\Dropbox\MyCuteGraphics\SPACE\alien-flying-ufo.png"/>
          <p:cNvPicPr>
            <a:picLocks noChangeAspect="1" noChangeArrowheads="1"/>
          </p:cNvPicPr>
          <p:nvPr/>
        </p:nvPicPr>
        <p:blipFill>
          <a:blip r:embed="rId5" cstate="email"/>
          <a:srcRect/>
          <a:stretch>
            <a:fillRect/>
          </a:stretch>
        </p:blipFill>
        <p:spPr bwMode="auto">
          <a:xfrm rot="19869647">
            <a:off x="484444" y="298212"/>
            <a:ext cx="1442116" cy="799719"/>
          </a:xfrm>
          <a:prstGeom prst="rect">
            <a:avLst/>
          </a:prstGeom>
          <a:noFill/>
        </p:spPr>
      </p:pic>
      <p:pic>
        <p:nvPicPr>
          <p:cNvPr id="8197" name="Picture 5" descr="F:\Important Documents\Dropbox\Dropbox\MyCuteGraphics\SPACE\bright-yellow-moon.png"/>
          <p:cNvPicPr>
            <a:picLocks noChangeAspect="1" noChangeArrowheads="1"/>
          </p:cNvPicPr>
          <p:nvPr/>
        </p:nvPicPr>
        <p:blipFill>
          <a:blip r:embed="rId6" cstate="email"/>
          <a:srcRect/>
          <a:stretch>
            <a:fillRect/>
          </a:stretch>
        </p:blipFill>
        <p:spPr bwMode="auto">
          <a:xfrm>
            <a:off x="7467600" y="304800"/>
            <a:ext cx="1072213" cy="981075"/>
          </a:xfrm>
          <a:prstGeom prst="rect">
            <a:avLst/>
          </a:prstGeom>
          <a:noFill/>
        </p:spPr>
      </p:pic>
      <p:pic>
        <p:nvPicPr>
          <p:cNvPr id="8198" name="Picture 6" descr="F:\Important Documents\Dropbox\Dropbox\MyCuteGraphics\SPACE\jupiter.png"/>
          <p:cNvPicPr>
            <a:picLocks noChangeAspect="1" noChangeArrowheads="1"/>
          </p:cNvPicPr>
          <p:nvPr/>
        </p:nvPicPr>
        <p:blipFill>
          <a:blip r:embed="rId7" cstate="email"/>
          <a:srcRect/>
          <a:stretch>
            <a:fillRect/>
          </a:stretch>
        </p:blipFill>
        <p:spPr bwMode="auto">
          <a:xfrm>
            <a:off x="1524000" y="1524000"/>
            <a:ext cx="762000" cy="739140"/>
          </a:xfrm>
          <a:prstGeom prst="rect">
            <a:avLst/>
          </a:prstGeom>
          <a:noFill/>
        </p:spPr>
      </p:pic>
      <p:sp>
        <p:nvSpPr>
          <p:cNvPr id="8" name="Action Button: Forward or Next 7">
            <a:hlinkClick r:id="" action="ppaction://hlinkshowjump?jump=nextslide" highlightClick="1"/>
          </p:cNvPr>
          <p:cNvSpPr/>
          <p:nvPr/>
        </p:nvSpPr>
        <p:spPr>
          <a:xfrm>
            <a:off x="8458200" y="6096000"/>
            <a:ext cx="509016" cy="5852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TextBox 9"/>
          <p:cNvSpPr txBox="1"/>
          <p:nvPr/>
        </p:nvSpPr>
        <p:spPr>
          <a:xfrm>
            <a:off x="2590800" y="1371600"/>
            <a:ext cx="5638800" cy="1815882"/>
          </a:xfrm>
          <a:prstGeom prst="rect">
            <a:avLst/>
          </a:prstGeom>
          <a:noFill/>
        </p:spPr>
        <p:txBody>
          <a:bodyPr wrap="square" rtlCol="0">
            <a:spAutoFit/>
          </a:bodyPr>
          <a:lstStyle/>
          <a:p>
            <a:r>
              <a:rPr lang="en-US" sz="2800" dirty="0" smtClean="0">
                <a:latin typeface="PassingNotes" pitchFamily="2" charset="0"/>
                <a:ea typeface="PassingNotes" pitchFamily="2" charset="0"/>
              </a:rPr>
              <a:t>I love using a telescope and gazing at the stars and planets in the night sky. One day I hope to discover a new planet. I am an ___________.</a:t>
            </a:r>
            <a:endParaRPr lang="el-GR" sz="2800" dirty="0">
              <a:ea typeface="PassingNotes" pitchFamily="2" charset="0"/>
            </a:endParaRPr>
          </a:p>
        </p:txBody>
      </p:sp>
      <p:sp>
        <p:nvSpPr>
          <p:cNvPr id="11" name="TextBox 10"/>
          <p:cNvSpPr txBox="1"/>
          <p:nvPr/>
        </p:nvSpPr>
        <p:spPr>
          <a:xfrm>
            <a:off x="4876800" y="2590800"/>
            <a:ext cx="2057400" cy="523220"/>
          </a:xfrm>
          <a:prstGeom prst="rect">
            <a:avLst/>
          </a:prstGeom>
          <a:noFill/>
        </p:spPr>
        <p:txBody>
          <a:bodyPr wrap="square" rtlCol="0">
            <a:spAutoFit/>
          </a:bodyPr>
          <a:lstStyle/>
          <a:p>
            <a:r>
              <a:rPr lang="en-US" sz="2800" dirty="0" smtClean="0">
                <a:solidFill>
                  <a:srgbClr val="00B0F0"/>
                </a:solidFill>
                <a:latin typeface="PassingNotes" pitchFamily="2" charset="0"/>
                <a:ea typeface="PassingNotes" pitchFamily="2" charset="0"/>
              </a:rPr>
              <a:t>astronomer</a:t>
            </a:r>
            <a:endParaRPr lang="el-GR" sz="2800" dirty="0">
              <a:solidFill>
                <a:srgbClr val="00B0F0"/>
              </a:solidFill>
              <a:ea typeface="PassingNotes" pitchFamily="2" charset="0"/>
            </a:endParaRPr>
          </a:p>
        </p:txBody>
      </p:sp>
      <p:sp>
        <p:nvSpPr>
          <p:cNvPr id="12" name="Action Button: Back or Previous 11">
            <a:hlinkClick r:id="" action="ppaction://hlinkshowjump?jump=previousslide" highlightClick="1"/>
          </p:cNvPr>
          <p:cNvSpPr/>
          <p:nvPr/>
        </p:nvSpPr>
        <p:spPr>
          <a:xfrm>
            <a:off x="228600" y="6248400"/>
            <a:ext cx="609600" cy="432816"/>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ransition spd="slow">
    <p:strips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with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fade">
                                      <p:cBhvr>
                                        <p:cTn id="7" dur="2400" decel="100000"/>
                                        <p:tgtEl>
                                          <p:spTgt spid="8195"/>
                                        </p:tgtEl>
                                      </p:cBhvr>
                                    </p:animEffect>
                                    <p:anim calcmode="lin" valueType="num">
                                      <p:cBhvr>
                                        <p:cTn id="8" dur="2400" decel="100000" fill="hold"/>
                                        <p:tgtEl>
                                          <p:spTgt spid="8195"/>
                                        </p:tgtEl>
                                        <p:attrNameLst>
                                          <p:attrName>style.rotation</p:attrName>
                                        </p:attrNameLst>
                                      </p:cBhvr>
                                      <p:tavLst>
                                        <p:tav tm="0">
                                          <p:val>
                                            <p:fltVal val="-90"/>
                                          </p:val>
                                        </p:tav>
                                        <p:tav tm="100000">
                                          <p:val>
                                            <p:fltVal val="0"/>
                                          </p:val>
                                        </p:tav>
                                      </p:tavLst>
                                    </p:anim>
                                    <p:anim calcmode="lin" valueType="num">
                                      <p:cBhvr>
                                        <p:cTn id="9" dur="2400" decel="100000" fill="hold"/>
                                        <p:tgtEl>
                                          <p:spTgt spid="8195"/>
                                        </p:tgtEl>
                                        <p:attrNameLst>
                                          <p:attrName>ppt_x</p:attrName>
                                        </p:attrNameLst>
                                      </p:cBhvr>
                                      <p:tavLst>
                                        <p:tav tm="0">
                                          <p:val>
                                            <p:strVal val="#ppt_x+0.4"/>
                                          </p:val>
                                        </p:tav>
                                        <p:tav tm="100000">
                                          <p:val>
                                            <p:strVal val="#ppt_x-0.05"/>
                                          </p:val>
                                        </p:tav>
                                      </p:tavLst>
                                    </p:anim>
                                    <p:anim calcmode="lin" valueType="num">
                                      <p:cBhvr>
                                        <p:cTn id="10" dur="2400" decel="100000" fill="hold"/>
                                        <p:tgtEl>
                                          <p:spTgt spid="8195"/>
                                        </p:tgtEl>
                                        <p:attrNameLst>
                                          <p:attrName>ppt_y</p:attrName>
                                        </p:attrNameLst>
                                      </p:cBhvr>
                                      <p:tavLst>
                                        <p:tav tm="0">
                                          <p:val>
                                            <p:strVal val="#ppt_y-0.4"/>
                                          </p:val>
                                        </p:tav>
                                        <p:tav tm="100000">
                                          <p:val>
                                            <p:strVal val="#ppt_y+0.1"/>
                                          </p:val>
                                        </p:tav>
                                      </p:tavLst>
                                    </p:anim>
                                    <p:anim calcmode="lin" valueType="num">
                                      <p:cBhvr>
                                        <p:cTn id="11" dur="600" accel="100000" fill="hold">
                                          <p:stCondLst>
                                            <p:cond delay="2400"/>
                                          </p:stCondLst>
                                        </p:cTn>
                                        <p:tgtEl>
                                          <p:spTgt spid="8195"/>
                                        </p:tgtEl>
                                        <p:attrNameLst>
                                          <p:attrName>ppt_x</p:attrName>
                                        </p:attrNameLst>
                                      </p:cBhvr>
                                      <p:tavLst>
                                        <p:tav tm="0">
                                          <p:val>
                                            <p:strVal val="#ppt_x-0.05"/>
                                          </p:val>
                                        </p:tav>
                                        <p:tav tm="100000">
                                          <p:val>
                                            <p:strVal val="#ppt_x"/>
                                          </p:val>
                                        </p:tav>
                                      </p:tavLst>
                                    </p:anim>
                                    <p:anim calcmode="lin" valueType="num">
                                      <p:cBhvr>
                                        <p:cTn id="12" dur="600" accel="100000" fill="hold">
                                          <p:stCondLst>
                                            <p:cond delay="2400"/>
                                          </p:stCondLst>
                                        </p:cTn>
                                        <p:tgtEl>
                                          <p:spTgt spid="8195"/>
                                        </p:tgtEl>
                                        <p:attrNameLst>
                                          <p:attrName>ppt_y</p:attrName>
                                        </p:attrNameLst>
                                      </p:cBhvr>
                                      <p:tavLst>
                                        <p:tav tm="0">
                                          <p:val>
                                            <p:strVal val="#ppt_y+0.1"/>
                                          </p:val>
                                        </p:tav>
                                        <p:tav tm="100000">
                                          <p:val>
                                            <p:strVal val="#ppt_y"/>
                                          </p:val>
                                        </p:tav>
                                      </p:tavLst>
                                    </p:anim>
                                  </p:childTnLst>
                                </p:cTn>
                              </p:par>
                            </p:childTnLst>
                          </p:cTn>
                        </p:par>
                        <p:par>
                          <p:cTn id="13" fill="hold">
                            <p:stCondLst>
                              <p:cond delay="3000"/>
                            </p:stCondLst>
                            <p:childTnLst>
                              <p:par>
                                <p:cTn id="14" presetID="7" presetClass="entr" presetSubtype="2" fill="hold" nodeType="afterEffect">
                                  <p:stCondLst>
                                    <p:cond delay="0"/>
                                  </p:stCondLst>
                                  <p:childTnLst>
                                    <p:set>
                                      <p:cBhvr>
                                        <p:cTn id="15" dur="1" fill="hold">
                                          <p:stCondLst>
                                            <p:cond delay="0"/>
                                          </p:stCondLst>
                                        </p:cTn>
                                        <p:tgtEl>
                                          <p:spTgt spid="8197"/>
                                        </p:tgtEl>
                                        <p:attrNameLst>
                                          <p:attrName>style.visibility</p:attrName>
                                        </p:attrNameLst>
                                      </p:cBhvr>
                                      <p:to>
                                        <p:strVal val="visible"/>
                                      </p:to>
                                    </p:set>
                                    <p:anim calcmode="lin" valueType="num">
                                      <p:cBhvr additive="base">
                                        <p:cTn id="16" dur="3000" fill="hold"/>
                                        <p:tgtEl>
                                          <p:spTgt spid="8197"/>
                                        </p:tgtEl>
                                        <p:attrNameLst>
                                          <p:attrName>ppt_x</p:attrName>
                                        </p:attrNameLst>
                                      </p:cBhvr>
                                      <p:tavLst>
                                        <p:tav tm="0">
                                          <p:val>
                                            <p:strVal val="1+#ppt_w/2"/>
                                          </p:val>
                                        </p:tav>
                                        <p:tav tm="100000">
                                          <p:val>
                                            <p:strVal val="#ppt_x"/>
                                          </p:val>
                                        </p:tav>
                                      </p:tavLst>
                                    </p:anim>
                                    <p:anim calcmode="lin" valueType="num">
                                      <p:cBhvr additive="base">
                                        <p:cTn id="17" dur="3000" fill="hold"/>
                                        <p:tgtEl>
                                          <p:spTgt spid="8197"/>
                                        </p:tgtEl>
                                        <p:attrNameLst>
                                          <p:attrName>ppt_y</p:attrName>
                                        </p:attrNameLst>
                                      </p:cBhvr>
                                      <p:tavLst>
                                        <p:tav tm="0">
                                          <p:val>
                                            <p:strVal val="#ppt_y"/>
                                          </p:val>
                                        </p:tav>
                                        <p:tav tm="100000">
                                          <p:val>
                                            <p:strVal val="#ppt_y"/>
                                          </p:val>
                                        </p:tav>
                                      </p:tavLst>
                                    </p:anim>
                                  </p:childTnLst>
                                </p:cTn>
                              </p:par>
                            </p:childTnLst>
                          </p:cTn>
                        </p:par>
                        <p:par>
                          <p:cTn id="18" fill="hold">
                            <p:stCondLst>
                              <p:cond delay="6000"/>
                            </p:stCondLst>
                            <p:childTnLst>
                              <p:par>
                                <p:cTn id="19" presetID="7" presetClass="entr" presetSubtype="8" fill="hold" nodeType="afterEffect">
                                  <p:stCondLst>
                                    <p:cond delay="0"/>
                                  </p:stCondLst>
                                  <p:childTnLst>
                                    <p:set>
                                      <p:cBhvr>
                                        <p:cTn id="20" dur="1" fill="hold">
                                          <p:stCondLst>
                                            <p:cond delay="0"/>
                                          </p:stCondLst>
                                        </p:cTn>
                                        <p:tgtEl>
                                          <p:spTgt spid="8194"/>
                                        </p:tgtEl>
                                        <p:attrNameLst>
                                          <p:attrName>style.visibility</p:attrName>
                                        </p:attrNameLst>
                                      </p:cBhvr>
                                      <p:to>
                                        <p:strVal val="visible"/>
                                      </p:to>
                                    </p:set>
                                    <p:anim calcmode="lin" valueType="num">
                                      <p:cBhvr additive="base">
                                        <p:cTn id="21" dur="3000" fill="hold"/>
                                        <p:tgtEl>
                                          <p:spTgt spid="8194"/>
                                        </p:tgtEl>
                                        <p:attrNameLst>
                                          <p:attrName>ppt_x</p:attrName>
                                        </p:attrNameLst>
                                      </p:cBhvr>
                                      <p:tavLst>
                                        <p:tav tm="0">
                                          <p:val>
                                            <p:strVal val="0-#ppt_w/2"/>
                                          </p:val>
                                        </p:tav>
                                        <p:tav tm="100000">
                                          <p:val>
                                            <p:strVal val="#ppt_x"/>
                                          </p:val>
                                        </p:tav>
                                      </p:tavLst>
                                    </p:anim>
                                    <p:anim calcmode="lin" valueType="num">
                                      <p:cBhvr additive="base">
                                        <p:cTn id="22" dur="3000" fill="hold"/>
                                        <p:tgtEl>
                                          <p:spTgt spid="8194"/>
                                        </p:tgtEl>
                                        <p:attrNameLst>
                                          <p:attrName>ppt_y</p:attrName>
                                        </p:attrNameLst>
                                      </p:cBhvr>
                                      <p:tavLst>
                                        <p:tav tm="0">
                                          <p:val>
                                            <p:strVal val="#ppt_y"/>
                                          </p:val>
                                        </p:tav>
                                        <p:tav tm="100000">
                                          <p:val>
                                            <p:strVal val="#ppt_y"/>
                                          </p:val>
                                        </p:tav>
                                      </p:tavLst>
                                    </p:anim>
                                  </p:childTnLst>
                                </p:cTn>
                              </p:par>
                            </p:childTnLst>
                          </p:cTn>
                        </p:par>
                        <p:par>
                          <p:cTn id="23" fill="hold">
                            <p:stCondLst>
                              <p:cond delay="9000"/>
                            </p:stCondLst>
                            <p:childTnLst>
                              <p:par>
                                <p:cTn id="24" presetID="7" presetClass="entr" presetSubtype="1" fill="hold" nodeType="afterEffect">
                                  <p:stCondLst>
                                    <p:cond delay="0"/>
                                  </p:stCondLst>
                                  <p:childTnLst>
                                    <p:set>
                                      <p:cBhvr>
                                        <p:cTn id="25" dur="1" fill="hold">
                                          <p:stCondLst>
                                            <p:cond delay="0"/>
                                          </p:stCondLst>
                                        </p:cTn>
                                        <p:tgtEl>
                                          <p:spTgt spid="8198"/>
                                        </p:tgtEl>
                                        <p:attrNameLst>
                                          <p:attrName>style.visibility</p:attrName>
                                        </p:attrNameLst>
                                      </p:cBhvr>
                                      <p:to>
                                        <p:strVal val="visible"/>
                                      </p:to>
                                    </p:set>
                                    <p:anim calcmode="lin" valueType="num">
                                      <p:cBhvr additive="base">
                                        <p:cTn id="26" dur="3000" fill="hold"/>
                                        <p:tgtEl>
                                          <p:spTgt spid="8198"/>
                                        </p:tgtEl>
                                        <p:attrNameLst>
                                          <p:attrName>ppt_x</p:attrName>
                                        </p:attrNameLst>
                                      </p:cBhvr>
                                      <p:tavLst>
                                        <p:tav tm="0">
                                          <p:val>
                                            <p:strVal val="#ppt_x"/>
                                          </p:val>
                                        </p:tav>
                                        <p:tav tm="100000">
                                          <p:val>
                                            <p:strVal val="#ppt_x"/>
                                          </p:val>
                                        </p:tav>
                                      </p:tavLst>
                                    </p:anim>
                                    <p:anim calcmode="lin" valueType="num">
                                      <p:cBhvr additive="base">
                                        <p:cTn id="27" dur="3000" fill="hold"/>
                                        <p:tgtEl>
                                          <p:spTgt spid="8198"/>
                                        </p:tgtEl>
                                        <p:attrNameLst>
                                          <p:attrName>ppt_y</p:attrName>
                                        </p:attrNameLst>
                                      </p:cBhvr>
                                      <p:tavLst>
                                        <p:tav tm="0">
                                          <p:val>
                                            <p:strVal val="0-#ppt_h/2"/>
                                          </p:val>
                                        </p:tav>
                                        <p:tav tm="100000">
                                          <p:val>
                                            <p:strVal val="#ppt_y"/>
                                          </p:val>
                                        </p:tav>
                                      </p:tavLst>
                                    </p:anim>
                                  </p:childTnLst>
                                </p:cTn>
                              </p:par>
                            </p:childTnLst>
                          </p:cTn>
                        </p:par>
                        <p:par>
                          <p:cTn id="28" fill="hold">
                            <p:stCondLst>
                              <p:cond delay="12000"/>
                            </p:stCondLst>
                            <p:childTnLst>
                              <p:par>
                                <p:cTn id="29" presetID="7" presetClass="entr" presetSubtype="8" fill="hold" nodeType="afterEffect">
                                  <p:stCondLst>
                                    <p:cond delay="0"/>
                                  </p:stCondLst>
                                  <p:childTnLst>
                                    <p:set>
                                      <p:cBhvr>
                                        <p:cTn id="30" dur="1" fill="hold">
                                          <p:stCondLst>
                                            <p:cond delay="0"/>
                                          </p:stCondLst>
                                        </p:cTn>
                                        <p:tgtEl>
                                          <p:spTgt spid="8196"/>
                                        </p:tgtEl>
                                        <p:attrNameLst>
                                          <p:attrName>style.visibility</p:attrName>
                                        </p:attrNameLst>
                                      </p:cBhvr>
                                      <p:to>
                                        <p:strVal val="visible"/>
                                      </p:to>
                                    </p:set>
                                    <p:anim calcmode="lin" valueType="num">
                                      <p:cBhvr additive="base">
                                        <p:cTn id="31" dur="3000" fill="hold"/>
                                        <p:tgtEl>
                                          <p:spTgt spid="8196"/>
                                        </p:tgtEl>
                                        <p:attrNameLst>
                                          <p:attrName>ppt_x</p:attrName>
                                        </p:attrNameLst>
                                      </p:cBhvr>
                                      <p:tavLst>
                                        <p:tav tm="0">
                                          <p:val>
                                            <p:strVal val="0-#ppt_w/2"/>
                                          </p:val>
                                        </p:tav>
                                        <p:tav tm="100000">
                                          <p:val>
                                            <p:strVal val="#ppt_x"/>
                                          </p:val>
                                        </p:tav>
                                      </p:tavLst>
                                    </p:anim>
                                    <p:anim calcmode="lin" valueType="num">
                                      <p:cBhvr additive="base">
                                        <p:cTn id="32" dur="3000" fill="hold"/>
                                        <p:tgtEl>
                                          <p:spTgt spid="8196"/>
                                        </p:tgtEl>
                                        <p:attrNameLst>
                                          <p:attrName>ppt_y</p:attrName>
                                        </p:attrNameLst>
                                      </p:cBhvr>
                                      <p:tavLst>
                                        <p:tav tm="0">
                                          <p:val>
                                            <p:strVal val="#ppt_y"/>
                                          </p:val>
                                        </p:tav>
                                        <p:tav tm="100000">
                                          <p:val>
                                            <p:strVal val="#ppt_y"/>
                                          </p:val>
                                        </p:tav>
                                      </p:tavLst>
                                    </p:anim>
                                  </p:childTnLst>
                                </p:cTn>
                              </p:par>
                            </p:childTnLst>
                          </p:cTn>
                        </p:par>
                        <p:par>
                          <p:cTn id="33" fill="hold">
                            <p:stCondLst>
                              <p:cond delay="15000"/>
                            </p:stCondLst>
                            <p:childTnLst>
                              <p:par>
                                <p:cTn id="34" presetID="30" presetClass="entr" presetSubtype="0" fill="hold" nodeType="afterEffect">
                                  <p:stCondLst>
                                    <p:cond delay="0"/>
                                  </p:stCondLst>
                                  <p:childTnLst>
                                    <p:set>
                                      <p:cBhvr>
                                        <p:cTn id="35" dur="1" fill="hold">
                                          <p:stCondLst>
                                            <p:cond delay="0"/>
                                          </p:stCondLst>
                                        </p:cTn>
                                        <p:tgtEl>
                                          <p:spTgt spid="9218"/>
                                        </p:tgtEl>
                                        <p:attrNameLst>
                                          <p:attrName>style.visibility</p:attrName>
                                        </p:attrNameLst>
                                      </p:cBhvr>
                                      <p:to>
                                        <p:strVal val="visible"/>
                                      </p:to>
                                    </p:set>
                                    <p:animEffect transition="in" filter="fade">
                                      <p:cBhvr>
                                        <p:cTn id="36" dur="2400" decel="100000"/>
                                        <p:tgtEl>
                                          <p:spTgt spid="9218"/>
                                        </p:tgtEl>
                                      </p:cBhvr>
                                    </p:animEffect>
                                    <p:anim calcmode="lin" valueType="num">
                                      <p:cBhvr>
                                        <p:cTn id="37" dur="2400" decel="100000" fill="hold"/>
                                        <p:tgtEl>
                                          <p:spTgt spid="9218"/>
                                        </p:tgtEl>
                                        <p:attrNameLst>
                                          <p:attrName>style.rotation</p:attrName>
                                        </p:attrNameLst>
                                      </p:cBhvr>
                                      <p:tavLst>
                                        <p:tav tm="0">
                                          <p:val>
                                            <p:fltVal val="-90"/>
                                          </p:val>
                                        </p:tav>
                                        <p:tav tm="100000">
                                          <p:val>
                                            <p:fltVal val="0"/>
                                          </p:val>
                                        </p:tav>
                                      </p:tavLst>
                                    </p:anim>
                                    <p:anim calcmode="lin" valueType="num">
                                      <p:cBhvr>
                                        <p:cTn id="38" dur="2400" decel="100000" fill="hold"/>
                                        <p:tgtEl>
                                          <p:spTgt spid="9218"/>
                                        </p:tgtEl>
                                        <p:attrNameLst>
                                          <p:attrName>ppt_x</p:attrName>
                                        </p:attrNameLst>
                                      </p:cBhvr>
                                      <p:tavLst>
                                        <p:tav tm="0">
                                          <p:val>
                                            <p:strVal val="#ppt_x+0.4"/>
                                          </p:val>
                                        </p:tav>
                                        <p:tav tm="100000">
                                          <p:val>
                                            <p:strVal val="#ppt_x-0.05"/>
                                          </p:val>
                                        </p:tav>
                                      </p:tavLst>
                                    </p:anim>
                                    <p:anim calcmode="lin" valueType="num">
                                      <p:cBhvr>
                                        <p:cTn id="39" dur="2400" decel="100000" fill="hold"/>
                                        <p:tgtEl>
                                          <p:spTgt spid="9218"/>
                                        </p:tgtEl>
                                        <p:attrNameLst>
                                          <p:attrName>ppt_y</p:attrName>
                                        </p:attrNameLst>
                                      </p:cBhvr>
                                      <p:tavLst>
                                        <p:tav tm="0">
                                          <p:val>
                                            <p:strVal val="#ppt_y-0.4"/>
                                          </p:val>
                                        </p:tav>
                                        <p:tav tm="100000">
                                          <p:val>
                                            <p:strVal val="#ppt_y+0.1"/>
                                          </p:val>
                                        </p:tav>
                                      </p:tavLst>
                                    </p:anim>
                                    <p:anim calcmode="lin" valueType="num">
                                      <p:cBhvr>
                                        <p:cTn id="40" dur="600" accel="100000" fill="hold">
                                          <p:stCondLst>
                                            <p:cond delay="2400"/>
                                          </p:stCondLst>
                                        </p:cTn>
                                        <p:tgtEl>
                                          <p:spTgt spid="9218"/>
                                        </p:tgtEl>
                                        <p:attrNameLst>
                                          <p:attrName>ppt_x</p:attrName>
                                        </p:attrNameLst>
                                      </p:cBhvr>
                                      <p:tavLst>
                                        <p:tav tm="0">
                                          <p:val>
                                            <p:strVal val="#ppt_x-0.05"/>
                                          </p:val>
                                        </p:tav>
                                        <p:tav tm="100000">
                                          <p:val>
                                            <p:strVal val="#ppt_x"/>
                                          </p:val>
                                        </p:tav>
                                      </p:tavLst>
                                    </p:anim>
                                    <p:anim calcmode="lin" valueType="num">
                                      <p:cBhvr>
                                        <p:cTn id="41" dur="600" accel="100000" fill="hold">
                                          <p:stCondLst>
                                            <p:cond delay="2400"/>
                                          </p:stCondLst>
                                        </p:cTn>
                                        <p:tgtEl>
                                          <p:spTgt spid="9218"/>
                                        </p:tgtEl>
                                        <p:attrNameLst>
                                          <p:attrName>ppt_y</p:attrName>
                                        </p:attrNameLst>
                                      </p:cBhvr>
                                      <p:tavLst>
                                        <p:tav tm="0">
                                          <p:val>
                                            <p:strVal val="#ppt_y+0.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56" presetClass="entr" presetSubtype="0" fill="hold" grpId="0" nodeType="clickEffect">
                                  <p:stCondLst>
                                    <p:cond delay="0"/>
                                  </p:stCondLst>
                                  <p:iterate type="lt">
                                    <p:tmPct val="10000"/>
                                  </p:iterate>
                                  <p:childTnLst>
                                    <p:set>
                                      <p:cBhvr>
                                        <p:cTn id="45" dur="1" fill="hold">
                                          <p:stCondLst>
                                            <p:cond delay="0"/>
                                          </p:stCondLst>
                                        </p:cTn>
                                        <p:tgtEl>
                                          <p:spTgt spid="11"/>
                                        </p:tgtEl>
                                        <p:attrNameLst>
                                          <p:attrName>style.visibility</p:attrName>
                                        </p:attrNameLst>
                                      </p:cBhvr>
                                      <p:to>
                                        <p:strVal val="visible"/>
                                      </p:to>
                                    </p:set>
                                    <p:anim by="(-#ppt_w*2)" calcmode="lin" valueType="num">
                                      <p:cBhvr rctx="PPT">
                                        <p:cTn id="46" dur="1500" autoRev="1" fill="hold">
                                          <p:stCondLst>
                                            <p:cond delay="0"/>
                                          </p:stCondLst>
                                        </p:cTn>
                                        <p:tgtEl>
                                          <p:spTgt spid="11"/>
                                        </p:tgtEl>
                                        <p:attrNameLst>
                                          <p:attrName>ppt_w</p:attrName>
                                        </p:attrNameLst>
                                      </p:cBhvr>
                                    </p:anim>
                                    <p:anim by="(#ppt_w*0.50)" calcmode="lin" valueType="num">
                                      <p:cBhvr>
                                        <p:cTn id="47" dur="1500" decel="50000" autoRev="1" fill="hold">
                                          <p:stCondLst>
                                            <p:cond delay="0"/>
                                          </p:stCondLst>
                                        </p:cTn>
                                        <p:tgtEl>
                                          <p:spTgt spid="11"/>
                                        </p:tgtEl>
                                        <p:attrNameLst>
                                          <p:attrName>ppt_x</p:attrName>
                                        </p:attrNameLst>
                                      </p:cBhvr>
                                    </p:anim>
                                    <p:anim from="(-#ppt_h/2)" to="(#ppt_y)" calcmode="lin" valueType="num">
                                      <p:cBhvr>
                                        <p:cTn id="48" dur="3000" fill="hold">
                                          <p:stCondLst>
                                            <p:cond delay="0"/>
                                          </p:stCondLst>
                                        </p:cTn>
                                        <p:tgtEl>
                                          <p:spTgt spid="11"/>
                                        </p:tgtEl>
                                        <p:attrNameLst>
                                          <p:attrName>ppt_y</p:attrName>
                                        </p:attrNameLst>
                                      </p:cBhvr>
                                    </p:anim>
                                    <p:animRot by="21600000">
                                      <p:cBhvr>
                                        <p:cTn id="49" dur="3000" fill="hold">
                                          <p:stCondLst>
                                            <p:cond delay="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F:\Important Documents\Dropbox\Dropbox\MyCuteGraphics\ART\little-girl-french-artist.png"/>
          <p:cNvPicPr>
            <a:picLocks noChangeAspect="1" noChangeArrowheads="1"/>
          </p:cNvPicPr>
          <p:nvPr/>
        </p:nvPicPr>
        <p:blipFill>
          <a:blip r:embed="rId4"/>
          <a:srcRect/>
          <a:stretch>
            <a:fillRect/>
          </a:stretch>
        </p:blipFill>
        <p:spPr bwMode="auto">
          <a:xfrm>
            <a:off x="3200400" y="1828800"/>
            <a:ext cx="3235643" cy="4858322"/>
          </a:xfrm>
          <a:prstGeom prst="rect">
            <a:avLst/>
          </a:prstGeom>
          <a:noFill/>
        </p:spPr>
      </p:pic>
      <p:pic>
        <p:nvPicPr>
          <p:cNvPr id="7171" name="Picture 3" descr="F:\Important Documents\Dropbox\Dropbox\MyCuteGraphics\ART\blank-paint-easel.png"/>
          <p:cNvPicPr>
            <a:picLocks noChangeAspect="1" noChangeArrowheads="1"/>
          </p:cNvPicPr>
          <p:nvPr/>
        </p:nvPicPr>
        <p:blipFill>
          <a:blip r:embed="rId5" cstate="email"/>
          <a:srcRect/>
          <a:stretch>
            <a:fillRect/>
          </a:stretch>
        </p:blipFill>
        <p:spPr bwMode="auto">
          <a:xfrm>
            <a:off x="6705600" y="2667000"/>
            <a:ext cx="1828800" cy="3289209"/>
          </a:xfrm>
          <a:prstGeom prst="rect">
            <a:avLst/>
          </a:prstGeom>
          <a:noFill/>
        </p:spPr>
      </p:pic>
      <p:pic>
        <p:nvPicPr>
          <p:cNvPr id="7172" name="Picture 4" descr="F:\Important Documents\Dropbox\Dropbox\MyCuteGraphics\CATS\gray-cat.png"/>
          <p:cNvPicPr>
            <a:picLocks noChangeAspect="1" noChangeArrowheads="1"/>
          </p:cNvPicPr>
          <p:nvPr/>
        </p:nvPicPr>
        <p:blipFill>
          <a:blip r:embed="rId6" cstate="email"/>
          <a:srcRect/>
          <a:stretch>
            <a:fillRect/>
          </a:stretch>
        </p:blipFill>
        <p:spPr bwMode="auto">
          <a:xfrm>
            <a:off x="7239000" y="3048000"/>
            <a:ext cx="933450" cy="1242091"/>
          </a:xfrm>
          <a:prstGeom prst="rect">
            <a:avLst/>
          </a:prstGeom>
          <a:noFill/>
        </p:spPr>
      </p:pic>
      <p:sp>
        <p:nvSpPr>
          <p:cNvPr id="8" name="Action Button: Forward or Next 7">
            <a:hlinkClick r:id="" action="ppaction://hlinkshowjump?jump=nextslide" highlightClick="1"/>
          </p:cNvPr>
          <p:cNvSpPr/>
          <p:nvPr/>
        </p:nvSpPr>
        <p:spPr>
          <a:xfrm>
            <a:off x="8458200" y="6096000"/>
            <a:ext cx="509016" cy="5852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6" name="Picture 4" descr="F:\Important Documents\Dropbox\Dropbox\MyCuteGraphics\CATS\gray-cat.png"/>
          <p:cNvPicPr>
            <a:picLocks noChangeAspect="1" noChangeArrowheads="1"/>
          </p:cNvPicPr>
          <p:nvPr/>
        </p:nvPicPr>
        <p:blipFill>
          <a:blip r:embed="rId7" cstate="email"/>
          <a:srcRect/>
          <a:stretch>
            <a:fillRect/>
          </a:stretch>
        </p:blipFill>
        <p:spPr bwMode="auto">
          <a:xfrm>
            <a:off x="762000" y="4191000"/>
            <a:ext cx="1828800" cy="2433484"/>
          </a:xfrm>
          <a:prstGeom prst="rect">
            <a:avLst/>
          </a:prstGeom>
          <a:noFill/>
        </p:spPr>
      </p:pic>
      <p:sp>
        <p:nvSpPr>
          <p:cNvPr id="9" name="TextBox 8"/>
          <p:cNvSpPr txBox="1"/>
          <p:nvPr/>
        </p:nvSpPr>
        <p:spPr>
          <a:xfrm>
            <a:off x="609600" y="304800"/>
            <a:ext cx="7086600" cy="1815882"/>
          </a:xfrm>
          <a:prstGeom prst="rect">
            <a:avLst/>
          </a:prstGeom>
          <a:noFill/>
        </p:spPr>
        <p:txBody>
          <a:bodyPr wrap="square" rtlCol="0">
            <a:spAutoFit/>
          </a:bodyPr>
          <a:lstStyle/>
          <a:p>
            <a:r>
              <a:rPr lang="en-US" sz="2800" dirty="0" smtClean="0">
                <a:latin typeface="PassingNotes" pitchFamily="2" charset="0"/>
                <a:ea typeface="PassingNotes" pitchFamily="2" charset="0"/>
              </a:rPr>
              <a:t>I love to paint pictures. I am crazy about working with paints and brushes. Today I am  painting a picture of my cat Whiskers. I hope to become a famous __________ one day.</a:t>
            </a:r>
            <a:endParaRPr lang="el-GR" sz="2800" dirty="0">
              <a:ea typeface="PassingNotes" pitchFamily="2" charset="0"/>
            </a:endParaRPr>
          </a:p>
        </p:txBody>
      </p:sp>
      <p:sp>
        <p:nvSpPr>
          <p:cNvPr id="10" name="TextBox 9"/>
          <p:cNvSpPr txBox="1"/>
          <p:nvPr/>
        </p:nvSpPr>
        <p:spPr>
          <a:xfrm>
            <a:off x="1828800" y="1524000"/>
            <a:ext cx="1219200" cy="523220"/>
          </a:xfrm>
          <a:prstGeom prst="rect">
            <a:avLst/>
          </a:prstGeom>
          <a:noFill/>
        </p:spPr>
        <p:txBody>
          <a:bodyPr wrap="square" rtlCol="0">
            <a:spAutoFit/>
          </a:bodyPr>
          <a:lstStyle/>
          <a:p>
            <a:r>
              <a:rPr lang="en-US" sz="2800" dirty="0" smtClean="0">
                <a:solidFill>
                  <a:srgbClr val="FF9900"/>
                </a:solidFill>
                <a:latin typeface="PassingNotes" pitchFamily="2" charset="0"/>
                <a:ea typeface="PassingNotes" pitchFamily="2" charset="0"/>
              </a:rPr>
              <a:t>artist</a:t>
            </a:r>
            <a:endParaRPr lang="el-GR" sz="2800" dirty="0">
              <a:solidFill>
                <a:srgbClr val="FF9900"/>
              </a:solidFill>
              <a:ea typeface="PassingNotes" pitchFamily="2" charset="0"/>
            </a:endParaRPr>
          </a:p>
        </p:txBody>
      </p:sp>
      <p:sp>
        <p:nvSpPr>
          <p:cNvPr id="11" name="Action Button: Back or Previous 10">
            <a:hlinkClick r:id="" action="ppaction://hlinkshowjump?jump=previousslide" highlightClick="1"/>
          </p:cNvPr>
          <p:cNvSpPr/>
          <p:nvPr/>
        </p:nvSpPr>
        <p:spPr>
          <a:xfrm>
            <a:off x="152400" y="6248400"/>
            <a:ext cx="609600" cy="432816"/>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2" name="hiphop.mp3">
            <a:hlinkClick r:id="" action="ppaction://media"/>
          </p:cNvPr>
          <p:cNvPicPr>
            <a:picLocks noChangeAspect="1"/>
          </p:cNvPicPr>
          <p:nvPr>
            <a:audioFile r:link="rId2"/>
            <p:extLst>
              <p:ext uri="{DAA4B4D4-6D71-4841-9C94-3DE7FCFB9230}">
                <p14:media xmlns:p14="http://schemas.microsoft.com/office/powerpoint/2010/main" r:link="rId1"/>
              </p:ext>
            </p:extLst>
          </p:nvPr>
        </p:nvPicPr>
        <p:blipFill>
          <a:blip r:embed="rId8"/>
          <a:stretch>
            <a:fillRect/>
          </a:stretch>
        </p:blipFill>
        <p:spPr>
          <a:xfrm>
            <a:off x="4470400" y="3327400"/>
            <a:ext cx="203200" cy="203200"/>
          </a:xfrm>
          <a:prstGeom prst="rect">
            <a:avLst/>
          </a:prstGeom>
        </p:spPr>
      </p:pic>
    </p:spTree>
  </p:cSld>
  <p:clrMapOvr>
    <a:masterClrMapping/>
  </p:clrMapOvr>
  <p:transition spd="slow">
    <p:strips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1)">
                                      <p:cBhvr>
                                        <p:cTn id="6" dur="9919" fill="hold"/>
                                        <p:tgtEl>
                                          <p:spTgt spid="12"/>
                                        </p:tgtEl>
                                      </p:cBhvr>
                                    </p:cmd>
                                  </p:childTnLst>
                                </p:cTn>
                              </p:par>
                              <p:par>
                                <p:cTn id="7" presetID="30"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1600" decel="100000"/>
                                        <p:tgtEl>
                                          <p:spTgt spid="6"/>
                                        </p:tgtEl>
                                      </p:cBhvr>
                                    </p:animEffect>
                                    <p:anim calcmode="lin" valueType="num">
                                      <p:cBhvr>
                                        <p:cTn id="10" dur="1600" decel="100000" fill="hold"/>
                                        <p:tgtEl>
                                          <p:spTgt spid="6"/>
                                        </p:tgtEl>
                                        <p:attrNameLst>
                                          <p:attrName>style.rotation</p:attrName>
                                        </p:attrNameLst>
                                      </p:cBhvr>
                                      <p:tavLst>
                                        <p:tav tm="0">
                                          <p:val>
                                            <p:fltVal val="-90"/>
                                          </p:val>
                                        </p:tav>
                                        <p:tav tm="100000">
                                          <p:val>
                                            <p:fltVal val="0"/>
                                          </p:val>
                                        </p:tav>
                                      </p:tavLst>
                                    </p:anim>
                                    <p:anim calcmode="lin" valueType="num">
                                      <p:cBhvr>
                                        <p:cTn id="11" dur="1600" decel="100000" fill="hold"/>
                                        <p:tgtEl>
                                          <p:spTgt spid="6"/>
                                        </p:tgtEl>
                                        <p:attrNameLst>
                                          <p:attrName>ppt_x</p:attrName>
                                        </p:attrNameLst>
                                      </p:cBhvr>
                                      <p:tavLst>
                                        <p:tav tm="0">
                                          <p:val>
                                            <p:strVal val="#ppt_x+0.4"/>
                                          </p:val>
                                        </p:tav>
                                        <p:tav tm="100000">
                                          <p:val>
                                            <p:strVal val="#ppt_x-0.05"/>
                                          </p:val>
                                        </p:tav>
                                      </p:tavLst>
                                    </p:anim>
                                    <p:anim calcmode="lin" valueType="num">
                                      <p:cBhvr>
                                        <p:cTn id="12" dur="1600" decel="100000" fill="hold"/>
                                        <p:tgtEl>
                                          <p:spTgt spid="6"/>
                                        </p:tgtEl>
                                        <p:attrNameLst>
                                          <p:attrName>ppt_y</p:attrName>
                                        </p:attrNameLst>
                                      </p:cBhvr>
                                      <p:tavLst>
                                        <p:tav tm="0">
                                          <p:val>
                                            <p:strVal val="#ppt_y-0.4"/>
                                          </p:val>
                                        </p:tav>
                                        <p:tav tm="100000">
                                          <p:val>
                                            <p:strVal val="#ppt_y+0.1"/>
                                          </p:val>
                                        </p:tav>
                                      </p:tavLst>
                                    </p:anim>
                                    <p:anim calcmode="lin" valueType="num">
                                      <p:cBhvr>
                                        <p:cTn id="13" dur="400" accel="100000" fill="hold">
                                          <p:stCondLst>
                                            <p:cond delay="1600"/>
                                          </p:stCondLst>
                                        </p:cTn>
                                        <p:tgtEl>
                                          <p:spTgt spid="6"/>
                                        </p:tgtEl>
                                        <p:attrNameLst>
                                          <p:attrName>ppt_x</p:attrName>
                                        </p:attrNameLst>
                                      </p:cBhvr>
                                      <p:tavLst>
                                        <p:tav tm="0">
                                          <p:val>
                                            <p:strVal val="#ppt_x-0.05"/>
                                          </p:val>
                                        </p:tav>
                                        <p:tav tm="100000">
                                          <p:val>
                                            <p:strVal val="#ppt_x"/>
                                          </p:val>
                                        </p:tav>
                                      </p:tavLst>
                                    </p:anim>
                                    <p:anim calcmode="lin" valueType="num">
                                      <p:cBhvr>
                                        <p:cTn id="14" dur="400" accel="100000" fill="hold">
                                          <p:stCondLst>
                                            <p:cond delay="1600"/>
                                          </p:stCondLst>
                                        </p:cTn>
                                        <p:tgtEl>
                                          <p:spTgt spid="6"/>
                                        </p:tgtEl>
                                        <p:attrNameLst>
                                          <p:attrName>ppt_y</p:attrName>
                                        </p:attrNameLst>
                                      </p:cBhvr>
                                      <p:tavLst>
                                        <p:tav tm="0">
                                          <p:val>
                                            <p:strVal val="#ppt_y+0.1"/>
                                          </p:val>
                                        </p:tav>
                                        <p:tav tm="100000">
                                          <p:val>
                                            <p:strVal val="#ppt_y"/>
                                          </p:val>
                                        </p:tav>
                                      </p:tavLst>
                                    </p:anim>
                                  </p:childTnLst>
                                </p:cTn>
                              </p:par>
                            </p:childTnLst>
                          </p:cTn>
                        </p:par>
                        <p:par>
                          <p:cTn id="15" fill="hold">
                            <p:stCondLst>
                              <p:cond delay="9919"/>
                            </p:stCondLst>
                            <p:childTnLst>
                              <p:par>
                                <p:cTn id="16" presetID="47" presetClass="entr" presetSubtype="0" fill="hold" nodeType="afterEffect">
                                  <p:stCondLst>
                                    <p:cond delay="0"/>
                                  </p:stCondLst>
                                  <p:childTnLst>
                                    <p:set>
                                      <p:cBhvr>
                                        <p:cTn id="17" dur="1" fill="hold">
                                          <p:stCondLst>
                                            <p:cond delay="0"/>
                                          </p:stCondLst>
                                        </p:cTn>
                                        <p:tgtEl>
                                          <p:spTgt spid="7171"/>
                                        </p:tgtEl>
                                        <p:attrNameLst>
                                          <p:attrName>style.visibility</p:attrName>
                                        </p:attrNameLst>
                                      </p:cBhvr>
                                      <p:to>
                                        <p:strVal val="visible"/>
                                      </p:to>
                                    </p:set>
                                    <p:animEffect transition="in" filter="fade">
                                      <p:cBhvr>
                                        <p:cTn id="18" dur="3000"/>
                                        <p:tgtEl>
                                          <p:spTgt spid="7171"/>
                                        </p:tgtEl>
                                      </p:cBhvr>
                                    </p:animEffect>
                                    <p:anim calcmode="lin" valueType="num">
                                      <p:cBhvr>
                                        <p:cTn id="19" dur="3000" fill="hold"/>
                                        <p:tgtEl>
                                          <p:spTgt spid="7171"/>
                                        </p:tgtEl>
                                        <p:attrNameLst>
                                          <p:attrName>ppt_x</p:attrName>
                                        </p:attrNameLst>
                                      </p:cBhvr>
                                      <p:tavLst>
                                        <p:tav tm="0">
                                          <p:val>
                                            <p:strVal val="#ppt_x"/>
                                          </p:val>
                                        </p:tav>
                                        <p:tav tm="100000">
                                          <p:val>
                                            <p:strVal val="#ppt_x"/>
                                          </p:val>
                                        </p:tav>
                                      </p:tavLst>
                                    </p:anim>
                                    <p:anim calcmode="lin" valueType="num">
                                      <p:cBhvr>
                                        <p:cTn id="20" dur="3000" fill="hold"/>
                                        <p:tgtEl>
                                          <p:spTgt spid="7171"/>
                                        </p:tgtEl>
                                        <p:attrNameLst>
                                          <p:attrName>ppt_y</p:attrName>
                                        </p:attrNameLst>
                                      </p:cBhvr>
                                      <p:tavLst>
                                        <p:tav tm="0">
                                          <p:val>
                                            <p:strVal val="#ppt_y-.1"/>
                                          </p:val>
                                        </p:tav>
                                        <p:tav tm="100000">
                                          <p:val>
                                            <p:strVal val="#ppt_y"/>
                                          </p:val>
                                        </p:tav>
                                      </p:tavLst>
                                    </p:anim>
                                  </p:childTnLst>
                                </p:cTn>
                              </p:par>
                            </p:childTnLst>
                          </p:cTn>
                        </p:par>
                        <p:par>
                          <p:cTn id="21" fill="hold">
                            <p:stCondLst>
                              <p:cond delay="12919"/>
                            </p:stCondLst>
                            <p:childTnLst>
                              <p:par>
                                <p:cTn id="22" presetID="15" presetClass="entr" presetSubtype="0" fill="hold" nodeType="afterEffect">
                                  <p:stCondLst>
                                    <p:cond delay="0"/>
                                  </p:stCondLst>
                                  <p:childTnLst>
                                    <p:set>
                                      <p:cBhvr>
                                        <p:cTn id="23" dur="1" fill="hold">
                                          <p:stCondLst>
                                            <p:cond delay="0"/>
                                          </p:stCondLst>
                                        </p:cTn>
                                        <p:tgtEl>
                                          <p:spTgt spid="7170"/>
                                        </p:tgtEl>
                                        <p:attrNameLst>
                                          <p:attrName>style.visibility</p:attrName>
                                        </p:attrNameLst>
                                      </p:cBhvr>
                                      <p:to>
                                        <p:strVal val="visible"/>
                                      </p:to>
                                    </p:set>
                                    <p:anim calcmode="lin" valueType="num">
                                      <p:cBhvr>
                                        <p:cTn id="24" dur="3000" fill="hold"/>
                                        <p:tgtEl>
                                          <p:spTgt spid="7170"/>
                                        </p:tgtEl>
                                        <p:attrNameLst>
                                          <p:attrName>ppt_w</p:attrName>
                                        </p:attrNameLst>
                                      </p:cBhvr>
                                      <p:tavLst>
                                        <p:tav tm="0">
                                          <p:val>
                                            <p:fltVal val="0"/>
                                          </p:val>
                                        </p:tav>
                                        <p:tav tm="100000">
                                          <p:val>
                                            <p:strVal val="#ppt_w"/>
                                          </p:val>
                                        </p:tav>
                                      </p:tavLst>
                                    </p:anim>
                                    <p:anim calcmode="lin" valueType="num">
                                      <p:cBhvr>
                                        <p:cTn id="25" dur="3000" fill="hold"/>
                                        <p:tgtEl>
                                          <p:spTgt spid="7170"/>
                                        </p:tgtEl>
                                        <p:attrNameLst>
                                          <p:attrName>ppt_h</p:attrName>
                                        </p:attrNameLst>
                                      </p:cBhvr>
                                      <p:tavLst>
                                        <p:tav tm="0">
                                          <p:val>
                                            <p:fltVal val="0"/>
                                          </p:val>
                                        </p:tav>
                                        <p:tav tm="100000">
                                          <p:val>
                                            <p:strVal val="#ppt_h"/>
                                          </p:val>
                                        </p:tav>
                                      </p:tavLst>
                                    </p:anim>
                                    <p:anim calcmode="lin" valueType="num">
                                      <p:cBhvr>
                                        <p:cTn id="26" dur="3000" fill="hold"/>
                                        <p:tgtEl>
                                          <p:spTgt spid="7170"/>
                                        </p:tgtEl>
                                        <p:attrNameLst>
                                          <p:attrName>ppt_x</p:attrName>
                                        </p:attrNameLst>
                                      </p:cBhvr>
                                      <p:tavLst>
                                        <p:tav tm="0" fmla="#ppt_x+(cos(-2*pi*(1-$))*-#ppt_x-sin(-2*pi*(1-$))*(1-#ppt_y))*(1-$)">
                                          <p:val>
                                            <p:fltVal val="0"/>
                                          </p:val>
                                        </p:tav>
                                        <p:tav tm="100000">
                                          <p:val>
                                            <p:fltVal val="1"/>
                                          </p:val>
                                        </p:tav>
                                      </p:tavLst>
                                    </p:anim>
                                    <p:anim calcmode="lin" valueType="num">
                                      <p:cBhvr>
                                        <p:cTn id="27" dur="3000" fill="hold"/>
                                        <p:tgtEl>
                                          <p:spTgt spid="7170"/>
                                        </p:tgtEl>
                                        <p:attrNameLst>
                                          <p:attrName>ppt_y</p:attrName>
                                        </p:attrNameLst>
                                      </p:cBhvr>
                                      <p:tavLst>
                                        <p:tav tm="0" fmla="#ppt_y+(sin(-2*pi*(1-$))*-#ppt_x+cos(-2*pi*(1-$))*(1-#ppt_y))*(1-$)">
                                          <p:val>
                                            <p:fltVal val="0"/>
                                          </p:val>
                                        </p:tav>
                                        <p:tav tm="100000">
                                          <p:val>
                                            <p:fltVal val="1"/>
                                          </p:val>
                                        </p:tav>
                                      </p:tavLst>
                                    </p:anim>
                                  </p:childTnLst>
                                </p:cTn>
                              </p:par>
                            </p:childTnLst>
                          </p:cTn>
                        </p:par>
                        <p:par>
                          <p:cTn id="28" fill="hold">
                            <p:stCondLst>
                              <p:cond delay="15919"/>
                            </p:stCondLst>
                            <p:childTnLst>
                              <p:par>
                                <p:cTn id="29" presetID="9" presetClass="entr" presetSubtype="0" fill="hold" nodeType="afterEffect">
                                  <p:stCondLst>
                                    <p:cond delay="0"/>
                                  </p:stCondLst>
                                  <p:childTnLst>
                                    <p:set>
                                      <p:cBhvr>
                                        <p:cTn id="30" dur="1" fill="hold">
                                          <p:stCondLst>
                                            <p:cond delay="0"/>
                                          </p:stCondLst>
                                        </p:cTn>
                                        <p:tgtEl>
                                          <p:spTgt spid="7172"/>
                                        </p:tgtEl>
                                        <p:attrNameLst>
                                          <p:attrName>style.visibility</p:attrName>
                                        </p:attrNameLst>
                                      </p:cBhvr>
                                      <p:to>
                                        <p:strVal val="visible"/>
                                      </p:to>
                                    </p:set>
                                    <p:animEffect transition="in" filter="dissolve">
                                      <p:cBhvr>
                                        <p:cTn id="31" dur="5000"/>
                                        <p:tgtEl>
                                          <p:spTgt spid="7172"/>
                                        </p:tgtEl>
                                      </p:cBhvr>
                                    </p:animEffect>
                                  </p:childTnLst>
                                </p:cTn>
                              </p:par>
                            </p:childTnLst>
                          </p:cTn>
                        </p:par>
                      </p:childTnLst>
                    </p:cTn>
                  </p:par>
                  <p:par>
                    <p:cTn id="32" fill="hold">
                      <p:stCondLst>
                        <p:cond delay="indefinite"/>
                      </p:stCondLst>
                      <p:childTnLst>
                        <p:par>
                          <p:cTn id="33" fill="hold">
                            <p:stCondLst>
                              <p:cond delay="0"/>
                            </p:stCondLst>
                            <p:childTnLst>
                              <p:par>
                                <p:cTn id="34" presetID="34"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 from="(-#ppt_w/2)" to="(#ppt_x)" calcmode="lin" valueType="num">
                                      <p:cBhvr>
                                        <p:cTn id="36" dur="600" fill="hold">
                                          <p:stCondLst>
                                            <p:cond delay="0"/>
                                          </p:stCondLst>
                                        </p:cTn>
                                        <p:tgtEl>
                                          <p:spTgt spid="10"/>
                                        </p:tgtEl>
                                        <p:attrNameLst>
                                          <p:attrName>ppt_x</p:attrName>
                                        </p:attrNameLst>
                                      </p:cBhvr>
                                    </p:anim>
                                    <p:anim from="0" to="-1.0" calcmode="lin" valueType="num">
                                      <p:cBhvr>
                                        <p:cTn id="37" dur="200" decel="50000" autoRev="1" fill="hold">
                                          <p:stCondLst>
                                            <p:cond delay="600"/>
                                          </p:stCondLst>
                                        </p:cTn>
                                        <p:tgtEl>
                                          <p:spTgt spid="10"/>
                                        </p:tgtEl>
                                        <p:attrNameLst>
                                          <p:attrName>xshear</p:attrName>
                                        </p:attrNameLst>
                                      </p:cBhvr>
                                    </p:anim>
                                    <p:animScale>
                                      <p:cBhvr>
                                        <p:cTn id="38" dur="200" decel="100000" autoRev="1" fill="hold">
                                          <p:stCondLst>
                                            <p:cond delay="600"/>
                                          </p:stCondLst>
                                        </p:cTn>
                                        <p:tgtEl>
                                          <p:spTgt spid="10"/>
                                        </p:tgtEl>
                                      </p:cBhvr>
                                      <p:from x="100000" y="100000"/>
                                      <p:to x="80000" y="100000"/>
                                    </p:animScale>
                                    <p:anim by="(#ppt_h/3+#ppt_w*0.1)" calcmode="lin" valueType="num">
                                      <p:cBhvr additive="sum">
                                        <p:cTn id="39" dur="200" decel="100000" autoRev="1" fill="hold">
                                          <p:stCondLst>
                                            <p:cond delay="600"/>
                                          </p:stCondLst>
                                        </p:cTn>
                                        <p:tgtEl>
                                          <p:spTgt spid="10"/>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40" fill="hold" display="0">
                  <p:stCondLst>
                    <p:cond delay="indefinite"/>
                  </p:stCondLst>
                  <p:endCondLst>
                    <p:cond evt="onPrev" delay="0">
                      <p:tgtEl>
                        <p:sldTgt/>
                      </p:tgtEl>
                    </p:cond>
                    <p:cond evt="onStopAudio" delay="0">
                      <p:tgtEl>
                        <p:sldTgt/>
                      </p:tgtEl>
                    </p:cond>
                  </p:endCondLst>
                </p:cTn>
                <p:tgtEl>
                  <p:spTgt spid="12"/>
                </p:tgtEl>
              </p:cMediaNode>
            </p:audio>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Important Documents\Dropbox\Dropbox\MyCuteGraphics\PIRATES\island.png"/>
          <p:cNvPicPr>
            <a:picLocks noChangeAspect="1" noChangeArrowheads="1"/>
          </p:cNvPicPr>
          <p:nvPr/>
        </p:nvPicPr>
        <p:blipFill>
          <a:blip r:embed="rId4"/>
          <a:srcRect/>
          <a:stretch>
            <a:fillRect/>
          </a:stretch>
        </p:blipFill>
        <p:spPr bwMode="auto">
          <a:xfrm>
            <a:off x="0" y="2362200"/>
            <a:ext cx="5519397" cy="4495800"/>
          </a:xfrm>
          <a:prstGeom prst="rect">
            <a:avLst/>
          </a:prstGeom>
          <a:noFill/>
        </p:spPr>
      </p:pic>
      <p:pic>
        <p:nvPicPr>
          <p:cNvPr id="1028" name="Picture 4" descr="F:\Important Documents\Dropbox\Dropbox\MyCuteGraphics\UNDERSEA\wave.png"/>
          <p:cNvPicPr>
            <a:picLocks noChangeAspect="1" noChangeArrowheads="1"/>
          </p:cNvPicPr>
          <p:nvPr/>
        </p:nvPicPr>
        <p:blipFill>
          <a:blip r:embed="rId5" cstate="email"/>
          <a:srcRect/>
          <a:stretch>
            <a:fillRect/>
          </a:stretch>
        </p:blipFill>
        <p:spPr bwMode="auto">
          <a:xfrm>
            <a:off x="0" y="6017296"/>
            <a:ext cx="4648199" cy="840704"/>
          </a:xfrm>
          <a:prstGeom prst="rect">
            <a:avLst/>
          </a:prstGeom>
          <a:noFill/>
        </p:spPr>
      </p:pic>
      <p:pic>
        <p:nvPicPr>
          <p:cNvPr id="6" name="Picture 4" descr="F:\Important Documents\Dropbox\Dropbox\MyCuteGraphics\UNDERSEA\wave.png"/>
          <p:cNvPicPr>
            <a:picLocks noChangeAspect="1" noChangeArrowheads="1"/>
          </p:cNvPicPr>
          <p:nvPr/>
        </p:nvPicPr>
        <p:blipFill>
          <a:blip r:embed="rId5" cstate="email"/>
          <a:srcRect/>
          <a:stretch>
            <a:fillRect/>
          </a:stretch>
        </p:blipFill>
        <p:spPr bwMode="auto">
          <a:xfrm>
            <a:off x="4648200" y="6017296"/>
            <a:ext cx="4648199" cy="840704"/>
          </a:xfrm>
          <a:prstGeom prst="rect">
            <a:avLst/>
          </a:prstGeom>
          <a:noFill/>
        </p:spPr>
      </p:pic>
      <p:pic>
        <p:nvPicPr>
          <p:cNvPr id="7" name="Picture 2" descr="F:\Important Documents\Dropbox\Dropbox\MyCuteGraphics\WORK\pirate-with-hook-arm.png"/>
          <p:cNvPicPr>
            <a:picLocks noChangeAspect="1" noChangeArrowheads="1"/>
          </p:cNvPicPr>
          <p:nvPr/>
        </p:nvPicPr>
        <p:blipFill>
          <a:blip r:embed="rId6" cstate="email"/>
          <a:srcRect/>
          <a:stretch>
            <a:fillRect/>
          </a:stretch>
        </p:blipFill>
        <p:spPr bwMode="auto">
          <a:xfrm>
            <a:off x="4800600" y="2209800"/>
            <a:ext cx="2256282" cy="4400550"/>
          </a:xfrm>
          <a:prstGeom prst="rect">
            <a:avLst/>
          </a:prstGeom>
          <a:noFill/>
        </p:spPr>
      </p:pic>
      <p:sp>
        <p:nvSpPr>
          <p:cNvPr id="8" name="Action Button: Forward or Next 7">
            <a:hlinkClick r:id="" action="ppaction://hlinkshowjump?jump=nextslide" highlightClick="1"/>
          </p:cNvPr>
          <p:cNvSpPr/>
          <p:nvPr/>
        </p:nvSpPr>
        <p:spPr>
          <a:xfrm>
            <a:off x="8458200" y="6096000"/>
            <a:ext cx="509016" cy="5852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026" name="Picture 2" descr="F:\Important Documents\Dropbox\Dropbox\MyCuteGraphics\PIRATES\pirates-on-pirate-ship.png"/>
          <p:cNvPicPr>
            <a:picLocks noChangeAspect="1" noChangeArrowheads="1"/>
          </p:cNvPicPr>
          <p:nvPr/>
        </p:nvPicPr>
        <p:blipFill>
          <a:blip r:embed="rId7" cstate="email"/>
          <a:srcRect/>
          <a:stretch>
            <a:fillRect/>
          </a:stretch>
        </p:blipFill>
        <p:spPr bwMode="auto">
          <a:xfrm>
            <a:off x="1066800" y="3581400"/>
            <a:ext cx="3346543" cy="3133725"/>
          </a:xfrm>
          <a:prstGeom prst="rect">
            <a:avLst/>
          </a:prstGeom>
          <a:noFill/>
        </p:spPr>
      </p:pic>
      <p:pic>
        <p:nvPicPr>
          <p:cNvPr id="12290" name="Picture 2" descr="F:\Important Documents\Dropbox\Dropbox\MyCuteGraphics\WORK\kid-girl-pirate.png"/>
          <p:cNvPicPr>
            <a:picLocks noChangeAspect="1" noChangeArrowheads="1"/>
          </p:cNvPicPr>
          <p:nvPr/>
        </p:nvPicPr>
        <p:blipFill>
          <a:blip r:embed="rId8" cstate="email"/>
          <a:srcRect/>
          <a:stretch>
            <a:fillRect/>
          </a:stretch>
        </p:blipFill>
        <p:spPr bwMode="auto">
          <a:xfrm>
            <a:off x="7192068" y="2895600"/>
            <a:ext cx="1951932" cy="3714750"/>
          </a:xfrm>
          <a:prstGeom prst="rect">
            <a:avLst/>
          </a:prstGeom>
          <a:noFill/>
        </p:spPr>
      </p:pic>
      <p:sp>
        <p:nvSpPr>
          <p:cNvPr id="11" name="TextBox 10"/>
          <p:cNvSpPr txBox="1"/>
          <p:nvPr/>
        </p:nvSpPr>
        <p:spPr>
          <a:xfrm>
            <a:off x="152400" y="304800"/>
            <a:ext cx="8991600" cy="1754326"/>
          </a:xfrm>
          <a:prstGeom prst="rect">
            <a:avLst/>
          </a:prstGeom>
          <a:noFill/>
        </p:spPr>
        <p:txBody>
          <a:bodyPr wrap="square" rtlCol="0">
            <a:spAutoFit/>
          </a:bodyPr>
          <a:lstStyle/>
          <a:p>
            <a:r>
              <a:rPr lang="en-US" sz="3600" dirty="0" smtClean="0">
                <a:latin typeface="Treasure Map Deadhand" pitchFamily="2" charset="0"/>
              </a:rPr>
              <a:t>Ahoy </a:t>
            </a:r>
            <a:r>
              <a:rPr lang="en-US" sz="3600" dirty="0" err="1" smtClean="0">
                <a:latin typeface="Treasure Map Deadhand" pitchFamily="2" charset="0"/>
              </a:rPr>
              <a:t>matey</a:t>
            </a:r>
            <a:r>
              <a:rPr lang="en-US" sz="3600" dirty="0" smtClean="0"/>
              <a:t>! </a:t>
            </a:r>
            <a:r>
              <a:rPr lang="en-US" sz="3600" dirty="0" smtClean="0">
                <a:latin typeface="Treasure Map Deadhand" pitchFamily="2" charset="0"/>
              </a:rPr>
              <a:t>We are searching for buried treasure on that island over there. Our favorite parrot showed us the map. The captain wears an eye patch. He is a _____.</a:t>
            </a:r>
            <a:endParaRPr lang="el-GR" sz="3600" dirty="0"/>
          </a:p>
        </p:txBody>
      </p:sp>
      <p:sp>
        <p:nvSpPr>
          <p:cNvPr id="12" name="TextBox 11"/>
          <p:cNvSpPr txBox="1"/>
          <p:nvPr/>
        </p:nvSpPr>
        <p:spPr>
          <a:xfrm>
            <a:off x="7315200" y="1371600"/>
            <a:ext cx="1981200" cy="646331"/>
          </a:xfrm>
          <a:prstGeom prst="rect">
            <a:avLst/>
          </a:prstGeom>
          <a:noFill/>
        </p:spPr>
        <p:txBody>
          <a:bodyPr wrap="square" rtlCol="0">
            <a:spAutoFit/>
          </a:bodyPr>
          <a:lstStyle/>
          <a:p>
            <a:r>
              <a:rPr lang="en-US" sz="3600" dirty="0" smtClean="0">
                <a:solidFill>
                  <a:srgbClr val="FFFF00"/>
                </a:solidFill>
                <a:latin typeface="Treasure Map Deadhand" pitchFamily="2" charset="0"/>
              </a:rPr>
              <a:t>pirate</a:t>
            </a:r>
            <a:endParaRPr lang="el-GR" sz="3600" dirty="0">
              <a:solidFill>
                <a:srgbClr val="FFFF00"/>
              </a:solidFill>
            </a:endParaRPr>
          </a:p>
        </p:txBody>
      </p:sp>
      <p:sp>
        <p:nvSpPr>
          <p:cNvPr id="13" name="Action Button: Back or Previous 12">
            <a:hlinkClick r:id="" action="ppaction://hlinkshowjump?jump=previousslide" highlightClick="1"/>
          </p:cNvPr>
          <p:cNvSpPr/>
          <p:nvPr/>
        </p:nvSpPr>
        <p:spPr>
          <a:xfrm>
            <a:off x="152400" y="5486400"/>
            <a:ext cx="609600" cy="432816"/>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4" name="moviead.mp3">
            <a:hlinkClick r:id="" action="ppaction://media"/>
          </p:cNvPr>
          <p:cNvPicPr>
            <a:picLocks noChangeAspect="1"/>
          </p:cNvPicPr>
          <p:nvPr>
            <a:audioFile r:link="rId2"/>
            <p:extLst>
              <p:ext uri="{DAA4B4D4-6D71-4841-9C94-3DE7FCFB9230}">
                <p14:media xmlns:p14="http://schemas.microsoft.com/office/powerpoint/2010/main" r:link="rId1"/>
              </p:ext>
            </p:extLst>
          </p:nvPr>
        </p:nvPicPr>
        <p:blipFill>
          <a:blip r:embed="rId9"/>
          <a:stretch>
            <a:fillRect/>
          </a:stretch>
        </p:blipFill>
        <p:spPr>
          <a:xfrm>
            <a:off x="4470400" y="3327400"/>
            <a:ext cx="203200" cy="203200"/>
          </a:xfrm>
          <a:prstGeom prst="rect">
            <a:avLst/>
          </a:prstGeom>
        </p:spPr>
      </p:pic>
    </p:spTree>
  </p:cSld>
  <p:clrMapOvr>
    <a:masterClrMapping/>
  </p:clrMapOvr>
  <p:transition spd="slow">
    <p:zoom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1)">
                                      <p:cBhvr>
                                        <p:cTn id="6" dur="13889" fill="hold"/>
                                        <p:tgtEl>
                                          <p:spTgt spid="14"/>
                                        </p:tgtEl>
                                      </p:cBhvr>
                                    </p:cmd>
                                  </p:childTnLst>
                                </p:cTn>
                              </p:par>
                            </p:childTnLst>
                          </p:cTn>
                        </p:par>
                        <p:par>
                          <p:cTn id="7" fill="hold">
                            <p:stCondLst>
                              <p:cond delay="0"/>
                            </p:stCondLst>
                            <p:childTnLst>
                              <p:par>
                                <p:cTn id="8" presetID="7" presetClass="entr" presetSubtype="8" fill="hold" nodeType="afterEffect">
                                  <p:stCondLst>
                                    <p:cond delay="0"/>
                                  </p:stCondLst>
                                  <p:childTnLst>
                                    <p:set>
                                      <p:cBhvr>
                                        <p:cTn id="9" dur="1" fill="hold">
                                          <p:stCondLst>
                                            <p:cond delay="0"/>
                                          </p:stCondLst>
                                        </p:cTn>
                                        <p:tgtEl>
                                          <p:spTgt spid="1026"/>
                                        </p:tgtEl>
                                        <p:attrNameLst>
                                          <p:attrName>style.visibility</p:attrName>
                                        </p:attrNameLst>
                                      </p:cBhvr>
                                      <p:to>
                                        <p:strVal val="visible"/>
                                      </p:to>
                                    </p:set>
                                    <p:anim calcmode="lin" valueType="num">
                                      <p:cBhvr additive="base">
                                        <p:cTn id="10" dur="5000" fill="hold"/>
                                        <p:tgtEl>
                                          <p:spTgt spid="1026"/>
                                        </p:tgtEl>
                                        <p:attrNameLst>
                                          <p:attrName>ppt_x</p:attrName>
                                        </p:attrNameLst>
                                      </p:cBhvr>
                                      <p:tavLst>
                                        <p:tav tm="0">
                                          <p:val>
                                            <p:strVal val="0-#ppt_w/2"/>
                                          </p:val>
                                        </p:tav>
                                        <p:tav tm="100000">
                                          <p:val>
                                            <p:strVal val="#ppt_x"/>
                                          </p:val>
                                        </p:tav>
                                      </p:tavLst>
                                    </p:anim>
                                    <p:anim calcmode="lin" valueType="num">
                                      <p:cBhvr additive="base">
                                        <p:cTn id="11" dur="5000" fill="hold"/>
                                        <p:tgtEl>
                                          <p:spTgt spid="1026"/>
                                        </p:tgtEl>
                                        <p:attrNameLst>
                                          <p:attrName>ppt_y</p:attrName>
                                        </p:attrNameLst>
                                      </p:cBhvr>
                                      <p:tavLst>
                                        <p:tav tm="0">
                                          <p:val>
                                            <p:strVal val="#ppt_y"/>
                                          </p:val>
                                        </p:tav>
                                        <p:tav tm="100000">
                                          <p:val>
                                            <p:strVal val="#ppt_y"/>
                                          </p:val>
                                        </p:tav>
                                      </p:tavLst>
                                    </p:anim>
                                  </p:childTnLst>
                                </p:cTn>
                              </p:par>
                            </p:childTnLst>
                          </p:cTn>
                        </p:par>
                        <p:par>
                          <p:cTn id="12" fill="hold">
                            <p:stCondLst>
                              <p:cond delay="5000"/>
                            </p:stCondLst>
                            <p:childTnLst>
                              <p:par>
                                <p:cTn id="13" presetID="2" presetClass="entr" presetSubtype="9" fill="hold" nodeType="afterEffect">
                                  <p:stCondLst>
                                    <p:cond delay="0"/>
                                  </p:stCondLst>
                                  <p:childTnLst>
                                    <p:set>
                                      <p:cBhvr>
                                        <p:cTn id="14" dur="1" fill="hold">
                                          <p:stCondLst>
                                            <p:cond delay="0"/>
                                          </p:stCondLst>
                                        </p:cTn>
                                        <p:tgtEl>
                                          <p:spTgt spid="12290"/>
                                        </p:tgtEl>
                                        <p:attrNameLst>
                                          <p:attrName>style.visibility</p:attrName>
                                        </p:attrNameLst>
                                      </p:cBhvr>
                                      <p:to>
                                        <p:strVal val="visible"/>
                                      </p:to>
                                    </p:set>
                                    <p:anim calcmode="lin" valueType="num">
                                      <p:cBhvr additive="base">
                                        <p:cTn id="15" dur="2000" fill="hold"/>
                                        <p:tgtEl>
                                          <p:spTgt spid="12290"/>
                                        </p:tgtEl>
                                        <p:attrNameLst>
                                          <p:attrName>ppt_x</p:attrName>
                                        </p:attrNameLst>
                                      </p:cBhvr>
                                      <p:tavLst>
                                        <p:tav tm="0">
                                          <p:val>
                                            <p:strVal val="0-#ppt_w/2"/>
                                          </p:val>
                                        </p:tav>
                                        <p:tav tm="100000">
                                          <p:val>
                                            <p:strVal val="#ppt_x"/>
                                          </p:val>
                                        </p:tav>
                                      </p:tavLst>
                                    </p:anim>
                                    <p:anim calcmode="lin" valueType="num">
                                      <p:cBhvr additive="base">
                                        <p:cTn id="16" dur="2000" fill="hold"/>
                                        <p:tgtEl>
                                          <p:spTgt spid="12290"/>
                                        </p:tgtEl>
                                        <p:attrNameLst>
                                          <p:attrName>ppt_y</p:attrName>
                                        </p:attrNameLst>
                                      </p:cBhvr>
                                      <p:tavLst>
                                        <p:tav tm="0">
                                          <p:val>
                                            <p:strVal val="0-#ppt_h/2"/>
                                          </p:val>
                                        </p:tav>
                                        <p:tav tm="100000">
                                          <p:val>
                                            <p:strVal val="#ppt_y"/>
                                          </p:val>
                                        </p:tav>
                                      </p:tavLst>
                                    </p:anim>
                                  </p:childTnLst>
                                </p:cTn>
                              </p:par>
                            </p:childTnLst>
                          </p:cTn>
                        </p:par>
                        <p:par>
                          <p:cTn id="17" fill="hold">
                            <p:stCondLst>
                              <p:cond delay="7000"/>
                            </p:stCondLst>
                            <p:childTnLst>
                              <p:par>
                                <p:cTn id="18" presetID="15" presetClass="entr" presetSubtype="0"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3000" fill="hold"/>
                                        <p:tgtEl>
                                          <p:spTgt spid="7"/>
                                        </p:tgtEl>
                                        <p:attrNameLst>
                                          <p:attrName>ppt_w</p:attrName>
                                        </p:attrNameLst>
                                      </p:cBhvr>
                                      <p:tavLst>
                                        <p:tav tm="0">
                                          <p:val>
                                            <p:fltVal val="0"/>
                                          </p:val>
                                        </p:tav>
                                        <p:tav tm="100000">
                                          <p:val>
                                            <p:strVal val="#ppt_w"/>
                                          </p:val>
                                        </p:tav>
                                      </p:tavLst>
                                    </p:anim>
                                    <p:anim calcmode="lin" valueType="num">
                                      <p:cBhvr>
                                        <p:cTn id="21" dur="3000" fill="hold"/>
                                        <p:tgtEl>
                                          <p:spTgt spid="7"/>
                                        </p:tgtEl>
                                        <p:attrNameLst>
                                          <p:attrName>ppt_h</p:attrName>
                                        </p:attrNameLst>
                                      </p:cBhvr>
                                      <p:tavLst>
                                        <p:tav tm="0">
                                          <p:val>
                                            <p:fltVal val="0"/>
                                          </p:val>
                                        </p:tav>
                                        <p:tav tm="100000">
                                          <p:val>
                                            <p:strVal val="#ppt_h"/>
                                          </p:val>
                                        </p:tav>
                                      </p:tavLst>
                                    </p:anim>
                                    <p:anim calcmode="lin" valueType="num">
                                      <p:cBhvr>
                                        <p:cTn id="22" dur="3000" fill="hold"/>
                                        <p:tgtEl>
                                          <p:spTgt spid="7"/>
                                        </p:tgtEl>
                                        <p:attrNameLst>
                                          <p:attrName>ppt_x</p:attrName>
                                        </p:attrNameLst>
                                      </p:cBhvr>
                                      <p:tavLst>
                                        <p:tav tm="0" fmla="#ppt_x+(cos(-2*pi*(1-$))*-#ppt_x-sin(-2*pi*(1-$))*(1-#ppt_y))*(1-$)">
                                          <p:val>
                                            <p:fltVal val="0"/>
                                          </p:val>
                                        </p:tav>
                                        <p:tav tm="100000">
                                          <p:val>
                                            <p:fltVal val="1"/>
                                          </p:val>
                                        </p:tav>
                                      </p:tavLst>
                                    </p:anim>
                                    <p:anim calcmode="lin" valueType="num">
                                      <p:cBhvr>
                                        <p:cTn id="23" dur="3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4" fill="hold">
                      <p:stCondLst>
                        <p:cond delay="indefinite"/>
                      </p:stCondLst>
                      <p:childTnLst>
                        <p:par>
                          <p:cTn id="25" fill="hold">
                            <p:stCondLst>
                              <p:cond delay="0"/>
                            </p:stCondLst>
                            <p:childTnLst>
                              <p:par>
                                <p:cTn id="26" presetID="35"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2000"/>
                                        <p:tgtEl>
                                          <p:spTgt spid="12"/>
                                        </p:tgtEl>
                                      </p:cBhvr>
                                    </p:animEffect>
                                    <p:anim calcmode="lin" valueType="num">
                                      <p:cBhvr>
                                        <p:cTn id="29" dur="2000" fill="hold"/>
                                        <p:tgtEl>
                                          <p:spTgt spid="12"/>
                                        </p:tgtEl>
                                        <p:attrNameLst>
                                          <p:attrName>style.rotation</p:attrName>
                                        </p:attrNameLst>
                                      </p:cBhvr>
                                      <p:tavLst>
                                        <p:tav tm="0">
                                          <p:val>
                                            <p:fltVal val="720"/>
                                          </p:val>
                                        </p:tav>
                                        <p:tav tm="100000">
                                          <p:val>
                                            <p:fltVal val="0"/>
                                          </p:val>
                                        </p:tav>
                                      </p:tavLst>
                                    </p:anim>
                                    <p:anim calcmode="lin" valueType="num">
                                      <p:cBhvr>
                                        <p:cTn id="30" dur="2000" fill="hold"/>
                                        <p:tgtEl>
                                          <p:spTgt spid="12"/>
                                        </p:tgtEl>
                                        <p:attrNameLst>
                                          <p:attrName>ppt_h</p:attrName>
                                        </p:attrNameLst>
                                      </p:cBhvr>
                                      <p:tavLst>
                                        <p:tav tm="0">
                                          <p:val>
                                            <p:fltVal val="0"/>
                                          </p:val>
                                        </p:tav>
                                        <p:tav tm="100000">
                                          <p:val>
                                            <p:strVal val="#ppt_h"/>
                                          </p:val>
                                        </p:tav>
                                      </p:tavLst>
                                    </p:anim>
                                    <p:anim calcmode="lin" valueType="num">
                                      <p:cBhvr>
                                        <p:cTn id="31" dur="2000" fill="hold"/>
                                        <p:tgtEl>
                                          <p:spTgt spid="12"/>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32" fill="hold" display="0">
                  <p:stCondLst>
                    <p:cond delay="indefinite"/>
                  </p:stCondLst>
                  <p:endCondLst>
                    <p:cond evt="onPrev" delay="0">
                      <p:tgtEl>
                        <p:sldTgt/>
                      </p:tgtEl>
                    </p:cond>
                    <p:cond evt="onStopAudio" delay="0">
                      <p:tgtEl>
                        <p:sldTgt/>
                      </p:tgtEl>
                    </p:cond>
                  </p:endCondLst>
                </p:cTn>
                <p:tgtEl>
                  <p:spTgt spid="14"/>
                </p:tgtEl>
              </p:cMediaNode>
            </p:audio>
          </p:childTnLst>
        </p:cTn>
      </p:par>
    </p:tnLst>
    <p:bldLst>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F:\Important Documents\Dropbox\Dropbox\MyCuteGraphics\WORK\trash-collector_WhimsyClips.png"/>
          <p:cNvPicPr>
            <a:picLocks noChangeAspect="1" noChangeArrowheads="1"/>
          </p:cNvPicPr>
          <p:nvPr/>
        </p:nvPicPr>
        <p:blipFill>
          <a:blip r:embed="rId2" cstate="email"/>
          <a:srcRect/>
          <a:stretch>
            <a:fillRect/>
          </a:stretch>
        </p:blipFill>
        <p:spPr bwMode="auto">
          <a:xfrm>
            <a:off x="381000" y="838200"/>
            <a:ext cx="4549801" cy="5791200"/>
          </a:xfrm>
          <a:prstGeom prst="rect">
            <a:avLst/>
          </a:prstGeom>
          <a:noFill/>
        </p:spPr>
      </p:pic>
      <p:pic>
        <p:nvPicPr>
          <p:cNvPr id="20483" name="Picture 3"/>
          <p:cNvPicPr>
            <a:picLocks noChangeAspect="1" noChangeArrowheads="1"/>
          </p:cNvPicPr>
          <p:nvPr/>
        </p:nvPicPr>
        <p:blipFill>
          <a:blip r:embed="rId3"/>
          <a:srcRect/>
          <a:stretch>
            <a:fillRect/>
          </a:stretch>
        </p:blipFill>
        <p:spPr bwMode="auto">
          <a:xfrm>
            <a:off x="6096000" y="2133600"/>
            <a:ext cx="3200400" cy="2640890"/>
          </a:xfrm>
          <a:prstGeom prst="rect">
            <a:avLst/>
          </a:prstGeom>
          <a:noFill/>
          <a:ln w="9525">
            <a:noFill/>
            <a:miter lim="800000"/>
            <a:headEnd/>
            <a:tailEnd/>
          </a:ln>
          <a:effectLst/>
        </p:spPr>
      </p:pic>
      <p:pic>
        <p:nvPicPr>
          <p:cNvPr id="20485" name="Picture 5" descr="F:\Important Documents\Dropbox\Dropbox\MyCuteGraphics\ENVIRONMENT\earth-with-recycle-symbol.png"/>
          <p:cNvPicPr>
            <a:picLocks noChangeAspect="1" noChangeArrowheads="1"/>
          </p:cNvPicPr>
          <p:nvPr/>
        </p:nvPicPr>
        <p:blipFill>
          <a:blip r:embed="rId4" cstate="email"/>
          <a:srcRect/>
          <a:stretch>
            <a:fillRect/>
          </a:stretch>
        </p:blipFill>
        <p:spPr bwMode="auto">
          <a:xfrm>
            <a:off x="3276600" y="2743200"/>
            <a:ext cx="834954" cy="823265"/>
          </a:xfrm>
          <a:prstGeom prst="rect">
            <a:avLst/>
          </a:prstGeom>
          <a:noFill/>
        </p:spPr>
      </p:pic>
      <p:sp>
        <p:nvSpPr>
          <p:cNvPr id="7" name="Action Button: Forward or Next 6">
            <a:hlinkClick r:id="" action="ppaction://hlinkshowjump?jump=nextslide" highlightClick="1"/>
          </p:cNvPr>
          <p:cNvSpPr/>
          <p:nvPr/>
        </p:nvSpPr>
        <p:spPr>
          <a:xfrm>
            <a:off x="8458200" y="6096000"/>
            <a:ext cx="509016" cy="5852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TextBox 8"/>
          <p:cNvSpPr txBox="1"/>
          <p:nvPr/>
        </p:nvSpPr>
        <p:spPr>
          <a:xfrm>
            <a:off x="3048000" y="304800"/>
            <a:ext cx="5791200" cy="2308324"/>
          </a:xfrm>
          <a:prstGeom prst="rect">
            <a:avLst/>
          </a:prstGeom>
          <a:noFill/>
        </p:spPr>
        <p:txBody>
          <a:bodyPr wrap="square" rtlCol="0">
            <a:spAutoFit/>
          </a:bodyPr>
          <a:lstStyle/>
          <a:p>
            <a:r>
              <a:rPr lang="en-US" sz="2400" dirty="0" smtClean="0">
                <a:latin typeface="Schoolbell" pitchFamily="2" charset="0"/>
                <a:ea typeface="Schoolbell" pitchFamily="2" charset="0"/>
              </a:rPr>
              <a:t>My job is very important. I travel around in a special truck. My truck smells- it’s true. Everyone is recycling these days, which is great because that means that things are being reused instead of being thrown away. </a:t>
            </a:r>
          </a:p>
          <a:p>
            <a:r>
              <a:rPr lang="en-US" sz="2400" dirty="0" smtClean="0">
                <a:latin typeface="Schoolbell" pitchFamily="2" charset="0"/>
                <a:ea typeface="Schoolbell" pitchFamily="2" charset="0"/>
              </a:rPr>
              <a:t>I am a ___________.</a:t>
            </a:r>
            <a:endParaRPr lang="el-GR" sz="2400" dirty="0">
              <a:ea typeface="Schoolbell" pitchFamily="2" charset="0"/>
            </a:endParaRPr>
          </a:p>
        </p:txBody>
      </p:sp>
      <p:sp>
        <p:nvSpPr>
          <p:cNvPr id="10" name="TextBox 9"/>
          <p:cNvSpPr txBox="1"/>
          <p:nvPr/>
        </p:nvSpPr>
        <p:spPr>
          <a:xfrm>
            <a:off x="4876800" y="2057400"/>
            <a:ext cx="2286000" cy="461665"/>
          </a:xfrm>
          <a:prstGeom prst="rect">
            <a:avLst/>
          </a:prstGeom>
          <a:noFill/>
        </p:spPr>
        <p:txBody>
          <a:bodyPr wrap="square" rtlCol="0">
            <a:spAutoFit/>
          </a:bodyPr>
          <a:lstStyle/>
          <a:p>
            <a:r>
              <a:rPr lang="en-US" sz="2400" b="1" dirty="0" smtClean="0">
                <a:solidFill>
                  <a:srgbClr val="00B050"/>
                </a:solidFill>
                <a:latin typeface="Schoolbell" pitchFamily="2" charset="0"/>
                <a:ea typeface="Schoolbell" pitchFamily="2" charset="0"/>
              </a:rPr>
              <a:t>garbage man</a:t>
            </a:r>
            <a:endParaRPr lang="el-GR" sz="2400" b="1" dirty="0">
              <a:solidFill>
                <a:srgbClr val="00B050"/>
              </a:solidFill>
              <a:ea typeface="Schoolbell" pitchFamily="2" charset="0"/>
            </a:endParaRPr>
          </a:p>
        </p:txBody>
      </p:sp>
      <p:pic>
        <p:nvPicPr>
          <p:cNvPr id="2050" name="Picture 2" descr="F:\Important Documents\Dropbox\Dropbox\MyCuteGraphics\ENVIRONMENT\love-the-earth.png"/>
          <p:cNvPicPr>
            <a:picLocks noChangeAspect="1" noChangeArrowheads="1"/>
          </p:cNvPicPr>
          <p:nvPr/>
        </p:nvPicPr>
        <p:blipFill>
          <a:blip r:embed="rId5" cstate="email"/>
          <a:srcRect/>
          <a:stretch>
            <a:fillRect/>
          </a:stretch>
        </p:blipFill>
        <p:spPr bwMode="auto">
          <a:xfrm>
            <a:off x="2743200" y="4572000"/>
            <a:ext cx="1821484" cy="1828800"/>
          </a:xfrm>
          <a:prstGeom prst="rect">
            <a:avLst/>
          </a:prstGeom>
          <a:noFill/>
        </p:spPr>
      </p:pic>
      <p:pic>
        <p:nvPicPr>
          <p:cNvPr id="2051" name="Picture 3" descr="F:\Important Documents\Dropbox\Dropbox\MyCuteGraphics\ENVIRONMENT\boy-carrying-recycling-container.png"/>
          <p:cNvPicPr>
            <a:picLocks noChangeAspect="1" noChangeArrowheads="1"/>
          </p:cNvPicPr>
          <p:nvPr/>
        </p:nvPicPr>
        <p:blipFill>
          <a:blip r:embed="rId6" cstate="email"/>
          <a:srcRect/>
          <a:stretch>
            <a:fillRect/>
          </a:stretch>
        </p:blipFill>
        <p:spPr bwMode="auto">
          <a:xfrm>
            <a:off x="5029200" y="3048000"/>
            <a:ext cx="1963726" cy="3686175"/>
          </a:xfrm>
          <a:prstGeom prst="rect">
            <a:avLst/>
          </a:prstGeom>
          <a:noFill/>
        </p:spPr>
      </p:pic>
      <p:sp>
        <p:nvSpPr>
          <p:cNvPr id="11" name="Action Button: Back or Previous 10">
            <a:hlinkClick r:id="" action="ppaction://hlinkshowjump?jump=previousslide" highlightClick="1"/>
          </p:cNvPr>
          <p:cNvSpPr/>
          <p:nvPr/>
        </p:nvSpPr>
        <p:spPr>
          <a:xfrm>
            <a:off x="228600" y="6248400"/>
            <a:ext cx="609600" cy="432816"/>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0485"/>
                                        </p:tgtEl>
                                        <p:attrNameLst>
                                          <p:attrName>style.visibility</p:attrName>
                                        </p:attrNameLst>
                                      </p:cBhvr>
                                      <p:to>
                                        <p:strVal val="visible"/>
                                      </p:to>
                                    </p:set>
                                    <p:animEffect transition="in" filter="fade">
                                      <p:cBhvr>
                                        <p:cTn id="7" dur="3000"/>
                                        <p:tgtEl>
                                          <p:spTgt spid="20485"/>
                                        </p:tgtEl>
                                      </p:cBhvr>
                                    </p:animEffect>
                                    <p:anim calcmode="lin" valueType="num">
                                      <p:cBhvr>
                                        <p:cTn id="8" dur="3000" fill="hold"/>
                                        <p:tgtEl>
                                          <p:spTgt spid="20485"/>
                                        </p:tgtEl>
                                        <p:attrNameLst>
                                          <p:attrName>ppt_x</p:attrName>
                                        </p:attrNameLst>
                                      </p:cBhvr>
                                      <p:tavLst>
                                        <p:tav tm="0">
                                          <p:val>
                                            <p:strVal val="#ppt_x"/>
                                          </p:val>
                                        </p:tav>
                                        <p:tav tm="100000">
                                          <p:val>
                                            <p:strVal val="#ppt_x"/>
                                          </p:val>
                                        </p:tav>
                                      </p:tavLst>
                                    </p:anim>
                                    <p:anim calcmode="lin" valueType="num">
                                      <p:cBhvr>
                                        <p:cTn id="9" dur="3000" fill="hold"/>
                                        <p:tgtEl>
                                          <p:spTgt spid="20485"/>
                                        </p:tgtEl>
                                        <p:attrNameLst>
                                          <p:attrName>ppt_y</p:attrName>
                                        </p:attrNameLst>
                                      </p:cBhvr>
                                      <p:tavLst>
                                        <p:tav tm="0">
                                          <p:val>
                                            <p:strVal val="#ppt_y-.1"/>
                                          </p:val>
                                        </p:tav>
                                        <p:tav tm="100000">
                                          <p:val>
                                            <p:strVal val="#ppt_y"/>
                                          </p:val>
                                        </p:tav>
                                      </p:tavLst>
                                    </p:anim>
                                  </p:childTnLst>
                                </p:cTn>
                              </p:par>
                            </p:childTnLst>
                          </p:cTn>
                        </p:par>
                        <p:par>
                          <p:cTn id="10" fill="hold">
                            <p:stCondLst>
                              <p:cond delay="3000"/>
                            </p:stCondLst>
                            <p:childTnLst>
                              <p:par>
                                <p:cTn id="11" presetID="2" presetClass="entr" presetSubtype="2" fill="hold" nodeType="afterEffect">
                                  <p:stCondLst>
                                    <p:cond delay="0"/>
                                  </p:stCondLst>
                                  <p:childTnLst>
                                    <p:set>
                                      <p:cBhvr>
                                        <p:cTn id="12" dur="1" fill="hold">
                                          <p:stCondLst>
                                            <p:cond delay="0"/>
                                          </p:stCondLst>
                                        </p:cTn>
                                        <p:tgtEl>
                                          <p:spTgt spid="20483"/>
                                        </p:tgtEl>
                                        <p:attrNameLst>
                                          <p:attrName>style.visibility</p:attrName>
                                        </p:attrNameLst>
                                      </p:cBhvr>
                                      <p:to>
                                        <p:strVal val="visible"/>
                                      </p:to>
                                    </p:set>
                                    <p:anim calcmode="lin" valueType="num">
                                      <p:cBhvr additive="base">
                                        <p:cTn id="13" dur="2000" fill="hold"/>
                                        <p:tgtEl>
                                          <p:spTgt spid="20483"/>
                                        </p:tgtEl>
                                        <p:attrNameLst>
                                          <p:attrName>ppt_x</p:attrName>
                                        </p:attrNameLst>
                                      </p:cBhvr>
                                      <p:tavLst>
                                        <p:tav tm="0">
                                          <p:val>
                                            <p:strVal val="1+#ppt_w/2"/>
                                          </p:val>
                                        </p:tav>
                                        <p:tav tm="100000">
                                          <p:val>
                                            <p:strVal val="#ppt_x"/>
                                          </p:val>
                                        </p:tav>
                                      </p:tavLst>
                                    </p:anim>
                                    <p:anim calcmode="lin" valueType="num">
                                      <p:cBhvr additive="base">
                                        <p:cTn id="14" dur="2000" fill="hold"/>
                                        <p:tgtEl>
                                          <p:spTgt spid="20483"/>
                                        </p:tgtEl>
                                        <p:attrNameLst>
                                          <p:attrName>ppt_y</p:attrName>
                                        </p:attrNameLst>
                                      </p:cBhvr>
                                      <p:tavLst>
                                        <p:tav tm="0">
                                          <p:val>
                                            <p:strVal val="#ppt_y"/>
                                          </p:val>
                                        </p:tav>
                                        <p:tav tm="100000">
                                          <p:val>
                                            <p:strVal val="#ppt_y"/>
                                          </p:val>
                                        </p:tav>
                                      </p:tavLst>
                                    </p:anim>
                                  </p:childTnLst>
                                </p:cTn>
                              </p:par>
                            </p:childTnLst>
                          </p:cTn>
                        </p:par>
                        <p:par>
                          <p:cTn id="15" fill="hold">
                            <p:stCondLst>
                              <p:cond delay="5000"/>
                            </p:stCondLst>
                            <p:childTnLst>
                              <p:par>
                                <p:cTn id="16" presetID="15" presetClass="entr" presetSubtype="0" fill="hold" nodeType="afterEffect">
                                  <p:stCondLst>
                                    <p:cond delay="0"/>
                                  </p:stCondLst>
                                  <p:childTnLst>
                                    <p:set>
                                      <p:cBhvr>
                                        <p:cTn id="17" dur="1" fill="hold">
                                          <p:stCondLst>
                                            <p:cond delay="0"/>
                                          </p:stCondLst>
                                        </p:cTn>
                                        <p:tgtEl>
                                          <p:spTgt spid="2051"/>
                                        </p:tgtEl>
                                        <p:attrNameLst>
                                          <p:attrName>style.visibility</p:attrName>
                                        </p:attrNameLst>
                                      </p:cBhvr>
                                      <p:to>
                                        <p:strVal val="visible"/>
                                      </p:to>
                                    </p:set>
                                    <p:anim calcmode="lin" valueType="num">
                                      <p:cBhvr>
                                        <p:cTn id="18" dur="3000" fill="hold"/>
                                        <p:tgtEl>
                                          <p:spTgt spid="2051"/>
                                        </p:tgtEl>
                                        <p:attrNameLst>
                                          <p:attrName>ppt_w</p:attrName>
                                        </p:attrNameLst>
                                      </p:cBhvr>
                                      <p:tavLst>
                                        <p:tav tm="0">
                                          <p:val>
                                            <p:fltVal val="0"/>
                                          </p:val>
                                        </p:tav>
                                        <p:tav tm="100000">
                                          <p:val>
                                            <p:strVal val="#ppt_w"/>
                                          </p:val>
                                        </p:tav>
                                      </p:tavLst>
                                    </p:anim>
                                    <p:anim calcmode="lin" valueType="num">
                                      <p:cBhvr>
                                        <p:cTn id="19" dur="3000" fill="hold"/>
                                        <p:tgtEl>
                                          <p:spTgt spid="2051"/>
                                        </p:tgtEl>
                                        <p:attrNameLst>
                                          <p:attrName>ppt_h</p:attrName>
                                        </p:attrNameLst>
                                      </p:cBhvr>
                                      <p:tavLst>
                                        <p:tav tm="0">
                                          <p:val>
                                            <p:fltVal val="0"/>
                                          </p:val>
                                        </p:tav>
                                        <p:tav tm="100000">
                                          <p:val>
                                            <p:strVal val="#ppt_h"/>
                                          </p:val>
                                        </p:tav>
                                      </p:tavLst>
                                    </p:anim>
                                    <p:anim calcmode="lin" valueType="num">
                                      <p:cBhvr>
                                        <p:cTn id="20" dur="3000" fill="hold"/>
                                        <p:tgtEl>
                                          <p:spTgt spid="2051"/>
                                        </p:tgtEl>
                                        <p:attrNameLst>
                                          <p:attrName>ppt_x</p:attrName>
                                        </p:attrNameLst>
                                      </p:cBhvr>
                                      <p:tavLst>
                                        <p:tav tm="0" fmla="#ppt_x+(cos(-2*pi*(1-$))*-#ppt_x-sin(-2*pi*(1-$))*(1-#ppt_y))*(1-$)">
                                          <p:val>
                                            <p:fltVal val="0"/>
                                          </p:val>
                                        </p:tav>
                                        <p:tav tm="100000">
                                          <p:val>
                                            <p:fltVal val="1"/>
                                          </p:val>
                                        </p:tav>
                                      </p:tavLst>
                                    </p:anim>
                                    <p:anim calcmode="lin" valueType="num">
                                      <p:cBhvr>
                                        <p:cTn id="21" dur="3000" fill="hold"/>
                                        <p:tgtEl>
                                          <p:spTgt spid="2051"/>
                                        </p:tgtEl>
                                        <p:attrNameLst>
                                          <p:attrName>ppt_y</p:attrName>
                                        </p:attrNameLst>
                                      </p:cBhvr>
                                      <p:tavLst>
                                        <p:tav tm="0" fmla="#ppt_y+(sin(-2*pi*(1-$))*-#ppt_x+cos(-2*pi*(1-$))*(1-#ppt_y))*(1-$)">
                                          <p:val>
                                            <p:fltVal val="0"/>
                                          </p:val>
                                        </p:tav>
                                        <p:tav tm="100000">
                                          <p:val>
                                            <p:fltVal val="1"/>
                                          </p:val>
                                        </p:tav>
                                      </p:tavLst>
                                    </p:anim>
                                  </p:childTnLst>
                                </p:cTn>
                              </p:par>
                            </p:childTnLst>
                          </p:cTn>
                        </p:par>
                        <p:par>
                          <p:cTn id="22" fill="hold">
                            <p:stCondLst>
                              <p:cond delay="8000"/>
                            </p:stCondLst>
                            <p:childTnLst>
                              <p:par>
                                <p:cTn id="23" presetID="9" presetClass="entr" presetSubtype="0" fill="hold" nodeType="afterEffect">
                                  <p:stCondLst>
                                    <p:cond delay="0"/>
                                  </p:stCondLst>
                                  <p:childTnLst>
                                    <p:set>
                                      <p:cBhvr>
                                        <p:cTn id="24" dur="1" fill="hold">
                                          <p:stCondLst>
                                            <p:cond delay="0"/>
                                          </p:stCondLst>
                                        </p:cTn>
                                        <p:tgtEl>
                                          <p:spTgt spid="13314"/>
                                        </p:tgtEl>
                                        <p:attrNameLst>
                                          <p:attrName>style.visibility</p:attrName>
                                        </p:attrNameLst>
                                      </p:cBhvr>
                                      <p:to>
                                        <p:strVal val="visible"/>
                                      </p:to>
                                    </p:set>
                                    <p:animEffect transition="in" filter="dissolve">
                                      <p:cBhvr>
                                        <p:cTn id="25" dur="2000"/>
                                        <p:tgtEl>
                                          <p:spTgt spid="13314"/>
                                        </p:tgtEl>
                                      </p:cBhvr>
                                    </p:animEffect>
                                  </p:childTnLst>
                                </p:cTn>
                              </p:par>
                            </p:childTnLst>
                          </p:cTn>
                        </p:par>
                        <p:par>
                          <p:cTn id="26" fill="hold">
                            <p:stCondLst>
                              <p:cond delay="10000"/>
                            </p:stCondLst>
                            <p:childTnLst>
                              <p:par>
                                <p:cTn id="27" presetID="54" presetClass="entr" presetSubtype="0" accel="100000" fill="hold" nodeType="afterEffect">
                                  <p:stCondLst>
                                    <p:cond delay="0"/>
                                  </p:stCondLst>
                                  <p:childTnLst>
                                    <p:set>
                                      <p:cBhvr>
                                        <p:cTn id="28" dur="1" fill="hold">
                                          <p:stCondLst>
                                            <p:cond delay="0"/>
                                          </p:stCondLst>
                                        </p:cTn>
                                        <p:tgtEl>
                                          <p:spTgt spid="2050"/>
                                        </p:tgtEl>
                                        <p:attrNameLst>
                                          <p:attrName>style.visibility</p:attrName>
                                        </p:attrNameLst>
                                      </p:cBhvr>
                                      <p:to>
                                        <p:strVal val="visible"/>
                                      </p:to>
                                    </p:set>
                                    <p:anim calcmode="lin" valueType="num">
                                      <p:cBhvr>
                                        <p:cTn id="29" dur="2000" fill="hold"/>
                                        <p:tgtEl>
                                          <p:spTgt spid="2050"/>
                                        </p:tgtEl>
                                        <p:attrNameLst>
                                          <p:attrName>ppt_w</p:attrName>
                                        </p:attrNameLst>
                                      </p:cBhvr>
                                      <p:tavLst>
                                        <p:tav tm="0">
                                          <p:val>
                                            <p:strVal val="#ppt_w*0.05"/>
                                          </p:val>
                                        </p:tav>
                                        <p:tav tm="100000">
                                          <p:val>
                                            <p:strVal val="#ppt_w"/>
                                          </p:val>
                                        </p:tav>
                                      </p:tavLst>
                                    </p:anim>
                                    <p:anim calcmode="lin" valueType="num">
                                      <p:cBhvr>
                                        <p:cTn id="30" dur="2000" fill="hold"/>
                                        <p:tgtEl>
                                          <p:spTgt spid="2050"/>
                                        </p:tgtEl>
                                        <p:attrNameLst>
                                          <p:attrName>ppt_h</p:attrName>
                                        </p:attrNameLst>
                                      </p:cBhvr>
                                      <p:tavLst>
                                        <p:tav tm="0">
                                          <p:val>
                                            <p:strVal val="#ppt_h"/>
                                          </p:val>
                                        </p:tav>
                                        <p:tav tm="100000">
                                          <p:val>
                                            <p:strVal val="#ppt_h"/>
                                          </p:val>
                                        </p:tav>
                                      </p:tavLst>
                                    </p:anim>
                                    <p:anim calcmode="lin" valueType="num">
                                      <p:cBhvr>
                                        <p:cTn id="31" dur="2000" fill="hold"/>
                                        <p:tgtEl>
                                          <p:spTgt spid="2050"/>
                                        </p:tgtEl>
                                        <p:attrNameLst>
                                          <p:attrName>ppt_x</p:attrName>
                                        </p:attrNameLst>
                                      </p:cBhvr>
                                      <p:tavLst>
                                        <p:tav tm="0">
                                          <p:val>
                                            <p:strVal val="#ppt_x-.2"/>
                                          </p:val>
                                        </p:tav>
                                        <p:tav tm="100000">
                                          <p:val>
                                            <p:strVal val="#ppt_x"/>
                                          </p:val>
                                        </p:tav>
                                      </p:tavLst>
                                    </p:anim>
                                    <p:anim calcmode="lin" valueType="num">
                                      <p:cBhvr>
                                        <p:cTn id="32" dur="2000" fill="hold"/>
                                        <p:tgtEl>
                                          <p:spTgt spid="2050"/>
                                        </p:tgtEl>
                                        <p:attrNameLst>
                                          <p:attrName>ppt_y</p:attrName>
                                        </p:attrNameLst>
                                      </p:cBhvr>
                                      <p:tavLst>
                                        <p:tav tm="0">
                                          <p:val>
                                            <p:strVal val="#ppt_y"/>
                                          </p:val>
                                        </p:tav>
                                        <p:tav tm="100000">
                                          <p:val>
                                            <p:strVal val="#ppt_y"/>
                                          </p:val>
                                        </p:tav>
                                      </p:tavLst>
                                    </p:anim>
                                    <p:animEffect transition="in" filter="fade">
                                      <p:cBhvr>
                                        <p:cTn id="33" dur="2000"/>
                                        <p:tgtEl>
                                          <p:spTgt spid="2050"/>
                                        </p:tgtEl>
                                      </p:cBhvr>
                                    </p:animEffect>
                                  </p:childTnLst>
                                </p:cTn>
                              </p:par>
                            </p:childTnLst>
                          </p:cTn>
                        </p:par>
                      </p:childTnLst>
                    </p:cTn>
                  </p:par>
                  <p:par>
                    <p:cTn id="34" fill="hold">
                      <p:stCondLst>
                        <p:cond delay="indefinite"/>
                      </p:stCondLst>
                      <p:childTnLst>
                        <p:par>
                          <p:cTn id="35" fill="hold">
                            <p:stCondLst>
                              <p:cond delay="0"/>
                            </p:stCondLst>
                            <p:childTnLst>
                              <p:par>
                                <p:cTn id="36" presetID="7" presetClass="entr" presetSubtype="2"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additive="base">
                                        <p:cTn id="38" dur="5000" fill="hold"/>
                                        <p:tgtEl>
                                          <p:spTgt spid="10"/>
                                        </p:tgtEl>
                                        <p:attrNameLst>
                                          <p:attrName>ppt_x</p:attrName>
                                        </p:attrNameLst>
                                      </p:cBhvr>
                                      <p:tavLst>
                                        <p:tav tm="0">
                                          <p:val>
                                            <p:strVal val="1+#ppt_w/2"/>
                                          </p:val>
                                        </p:tav>
                                        <p:tav tm="100000">
                                          <p:val>
                                            <p:strVal val="#ppt_x"/>
                                          </p:val>
                                        </p:tav>
                                      </p:tavLst>
                                    </p:anim>
                                    <p:anim calcmode="lin" valueType="num">
                                      <p:cBhvr additive="base">
                                        <p:cTn id="39" dur="5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ction Button: Forward or Next 4">
            <a:hlinkClick r:id="" action="ppaction://hlinkshowjump?jump=nextslide" highlightClick="1"/>
          </p:cNvPr>
          <p:cNvSpPr/>
          <p:nvPr/>
        </p:nvSpPr>
        <p:spPr>
          <a:xfrm>
            <a:off x="8458200" y="6096000"/>
            <a:ext cx="509016" cy="5852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4099" name="Picture 3"/>
          <p:cNvPicPr>
            <a:picLocks noChangeAspect="1" noChangeArrowheads="1"/>
          </p:cNvPicPr>
          <p:nvPr/>
        </p:nvPicPr>
        <p:blipFill>
          <a:blip r:embed="rId4"/>
          <a:srcRect/>
          <a:stretch>
            <a:fillRect/>
          </a:stretch>
        </p:blipFill>
        <p:spPr bwMode="auto">
          <a:xfrm>
            <a:off x="8232775" y="3429000"/>
            <a:ext cx="911225" cy="1848118"/>
          </a:xfrm>
          <a:prstGeom prst="rect">
            <a:avLst/>
          </a:prstGeom>
          <a:noFill/>
          <a:ln w="9525">
            <a:noFill/>
            <a:miter lim="800000"/>
            <a:headEnd/>
            <a:tailEnd/>
          </a:ln>
          <a:effectLst/>
        </p:spPr>
      </p:pic>
      <p:pic>
        <p:nvPicPr>
          <p:cNvPr id="3077" name="Picture 5"/>
          <p:cNvPicPr>
            <a:picLocks noChangeAspect="1" noChangeArrowheads="1"/>
          </p:cNvPicPr>
          <p:nvPr/>
        </p:nvPicPr>
        <p:blipFill>
          <a:blip r:embed="rId5"/>
          <a:srcRect/>
          <a:stretch>
            <a:fillRect/>
          </a:stretch>
        </p:blipFill>
        <p:spPr bwMode="auto">
          <a:xfrm>
            <a:off x="914400" y="1707148"/>
            <a:ext cx="6672694" cy="5150852"/>
          </a:xfrm>
          <a:prstGeom prst="rect">
            <a:avLst/>
          </a:prstGeom>
          <a:noFill/>
          <a:ln w="9525">
            <a:noFill/>
            <a:miter lim="800000"/>
            <a:headEnd/>
            <a:tailEnd/>
          </a:ln>
          <a:effectLst/>
        </p:spPr>
      </p:pic>
      <p:pic>
        <p:nvPicPr>
          <p:cNvPr id="21506" name="Picture 2" descr="F:\Important Documents\Dropbox\Dropbox\MyCuteGraphics\WORK\police-officer_WhimsyClips.png"/>
          <p:cNvPicPr>
            <a:picLocks noChangeAspect="1" noChangeArrowheads="1"/>
          </p:cNvPicPr>
          <p:nvPr/>
        </p:nvPicPr>
        <p:blipFill>
          <a:blip r:embed="rId6" cstate="email"/>
          <a:srcRect/>
          <a:stretch>
            <a:fillRect/>
          </a:stretch>
        </p:blipFill>
        <p:spPr bwMode="auto">
          <a:xfrm>
            <a:off x="533400" y="2667000"/>
            <a:ext cx="2016721" cy="4017445"/>
          </a:xfrm>
          <a:prstGeom prst="rect">
            <a:avLst/>
          </a:prstGeom>
          <a:noFill/>
        </p:spPr>
      </p:pic>
      <p:pic>
        <p:nvPicPr>
          <p:cNvPr id="13315" name="Picture 3"/>
          <p:cNvPicPr>
            <a:picLocks noChangeAspect="1" noChangeArrowheads="1"/>
          </p:cNvPicPr>
          <p:nvPr/>
        </p:nvPicPr>
        <p:blipFill>
          <a:blip r:embed="rId7"/>
          <a:srcRect/>
          <a:stretch>
            <a:fillRect/>
          </a:stretch>
        </p:blipFill>
        <p:spPr bwMode="auto">
          <a:xfrm>
            <a:off x="4572000" y="4335859"/>
            <a:ext cx="3937000" cy="2522141"/>
          </a:xfrm>
          <a:prstGeom prst="rect">
            <a:avLst/>
          </a:prstGeom>
          <a:noFill/>
          <a:ln w="9525">
            <a:noFill/>
            <a:miter lim="800000"/>
            <a:headEnd/>
            <a:tailEnd/>
          </a:ln>
          <a:effectLst/>
        </p:spPr>
      </p:pic>
      <p:sp>
        <p:nvSpPr>
          <p:cNvPr id="8" name="TextBox 7"/>
          <p:cNvSpPr txBox="1"/>
          <p:nvPr/>
        </p:nvSpPr>
        <p:spPr>
          <a:xfrm>
            <a:off x="914400" y="304800"/>
            <a:ext cx="7772400" cy="1569660"/>
          </a:xfrm>
          <a:prstGeom prst="rect">
            <a:avLst/>
          </a:prstGeom>
          <a:noFill/>
        </p:spPr>
        <p:txBody>
          <a:bodyPr wrap="square" rtlCol="0">
            <a:spAutoFit/>
          </a:bodyPr>
          <a:lstStyle/>
          <a:p>
            <a:r>
              <a:rPr lang="en-US" sz="2400" dirty="0" smtClean="0">
                <a:latin typeface="PassingNotes" pitchFamily="2" charset="0"/>
                <a:ea typeface="PassingNotes" pitchFamily="2" charset="0"/>
              </a:rPr>
              <a:t>I do so many things that it’s amazing. I can help you in many ways. Above all, I protect you. I can direct traffic. I  can find the bad guys and arrest them. I wear a blue uniform and I drive a black and white car. I am a  ________________.</a:t>
            </a:r>
            <a:endParaRPr lang="el-GR" sz="2400" dirty="0">
              <a:ea typeface="PassingNotes" pitchFamily="2" charset="0"/>
            </a:endParaRPr>
          </a:p>
        </p:txBody>
      </p:sp>
      <p:sp>
        <p:nvSpPr>
          <p:cNvPr id="9" name="TextBox 8"/>
          <p:cNvSpPr txBox="1"/>
          <p:nvPr/>
        </p:nvSpPr>
        <p:spPr>
          <a:xfrm>
            <a:off x="6019800" y="1371600"/>
            <a:ext cx="1752600" cy="461665"/>
          </a:xfrm>
          <a:prstGeom prst="rect">
            <a:avLst/>
          </a:prstGeom>
          <a:noFill/>
        </p:spPr>
        <p:txBody>
          <a:bodyPr wrap="square" rtlCol="0">
            <a:spAutoFit/>
          </a:bodyPr>
          <a:lstStyle/>
          <a:p>
            <a:r>
              <a:rPr lang="en-US" sz="2400" b="1" dirty="0" smtClean="0">
                <a:solidFill>
                  <a:srgbClr val="0070C0"/>
                </a:solidFill>
                <a:latin typeface="PassingNotes" pitchFamily="2" charset="0"/>
                <a:ea typeface="PassingNotes" pitchFamily="2" charset="0"/>
              </a:rPr>
              <a:t>police officer</a:t>
            </a:r>
            <a:endParaRPr lang="el-GR" sz="2400" b="1" dirty="0">
              <a:solidFill>
                <a:srgbClr val="0070C0"/>
              </a:solidFill>
              <a:ea typeface="PassingNotes" pitchFamily="2" charset="0"/>
            </a:endParaRPr>
          </a:p>
        </p:txBody>
      </p:sp>
      <p:pic>
        <p:nvPicPr>
          <p:cNvPr id="1026" name="Picture 2" descr="F:\Important Documents\Dropbox\Dropbox\MyCuteGraphics\FAMILY\brothers.png"/>
          <p:cNvPicPr>
            <a:picLocks noChangeAspect="1" noChangeArrowheads="1"/>
          </p:cNvPicPr>
          <p:nvPr/>
        </p:nvPicPr>
        <p:blipFill>
          <a:blip r:embed="rId8" cstate="email"/>
          <a:srcRect/>
          <a:stretch>
            <a:fillRect/>
          </a:stretch>
        </p:blipFill>
        <p:spPr bwMode="auto">
          <a:xfrm>
            <a:off x="2362200" y="4724400"/>
            <a:ext cx="1877637" cy="1857375"/>
          </a:xfrm>
          <a:prstGeom prst="rect">
            <a:avLst/>
          </a:prstGeom>
          <a:noFill/>
        </p:spPr>
      </p:pic>
      <p:sp>
        <p:nvSpPr>
          <p:cNvPr id="11" name="Action Button: Back or Previous 10">
            <a:hlinkClick r:id="" action="ppaction://hlinkshowjump?jump=previousslide" highlightClick="1"/>
          </p:cNvPr>
          <p:cNvSpPr/>
          <p:nvPr/>
        </p:nvSpPr>
        <p:spPr>
          <a:xfrm>
            <a:off x="228600" y="6248400"/>
            <a:ext cx="609600" cy="432816"/>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4" name="policesiren.mp3">
            <a:hlinkClick r:id="" action="ppaction://media"/>
          </p:cNvPr>
          <p:cNvPicPr>
            <a:picLocks noChangeAspect="1"/>
          </p:cNvPicPr>
          <p:nvPr>
            <a:audioFile r:link="rId2"/>
            <p:extLst>
              <p:ext uri="{DAA4B4D4-6D71-4841-9C94-3DE7FCFB9230}">
                <p14:media xmlns:p14="http://schemas.microsoft.com/office/powerpoint/2010/main" r:link="rId1"/>
              </p:ext>
            </p:extLst>
          </p:nvPr>
        </p:nvPicPr>
        <p:blipFill>
          <a:blip r:embed="rId9"/>
          <a:stretch>
            <a:fillRect/>
          </a:stretch>
        </p:blipFill>
        <p:spPr>
          <a:xfrm>
            <a:off x="4470400" y="3327400"/>
            <a:ext cx="203200" cy="203200"/>
          </a:xfrm>
          <a:prstGeom prst="rect">
            <a:avLst/>
          </a:prstGeom>
        </p:spPr>
      </p:pic>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1)">
                                      <p:cBhvr>
                                        <p:cTn id="6" dur="35312" fill="hold"/>
                                        <p:tgtEl>
                                          <p:spTgt spid="14"/>
                                        </p:tgtEl>
                                      </p:cBhvr>
                                    </p:cmd>
                                  </p:childTnLst>
                                </p:cTn>
                              </p:par>
                              <p:par>
                                <p:cTn id="7" presetID="7" presetClass="entr" presetSubtype="8" fill="hold" nodeType="withEffect">
                                  <p:stCondLst>
                                    <p:cond delay="0"/>
                                  </p:stCondLst>
                                  <p:childTnLst>
                                    <p:set>
                                      <p:cBhvr>
                                        <p:cTn id="8" dur="1" fill="hold">
                                          <p:stCondLst>
                                            <p:cond delay="0"/>
                                          </p:stCondLst>
                                        </p:cTn>
                                        <p:tgtEl>
                                          <p:spTgt spid="3077"/>
                                        </p:tgtEl>
                                        <p:attrNameLst>
                                          <p:attrName>style.visibility</p:attrName>
                                        </p:attrNameLst>
                                      </p:cBhvr>
                                      <p:to>
                                        <p:strVal val="visible"/>
                                      </p:to>
                                    </p:set>
                                    <p:anim calcmode="lin" valueType="num">
                                      <p:cBhvr additive="base">
                                        <p:cTn id="9" dur="5000" fill="hold"/>
                                        <p:tgtEl>
                                          <p:spTgt spid="3077"/>
                                        </p:tgtEl>
                                        <p:attrNameLst>
                                          <p:attrName>ppt_x</p:attrName>
                                        </p:attrNameLst>
                                      </p:cBhvr>
                                      <p:tavLst>
                                        <p:tav tm="0">
                                          <p:val>
                                            <p:strVal val="0-#ppt_w/2"/>
                                          </p:val>
                                        </p:tav>
                                        <p:tav tm="100000">
                                          <p:val>
                                            <p:strVal val="#ppt_x"/>
                                          </p:val>
                                        </p:tav>
                                      </p:tavLst>
                                    </p:anim>
                                    <p:anim calcmode="lin" valueType="num">
                                      <p:cBhvr additive="base">
                                        <p:cTn id="10" dur="5000" fill="hold"/>
                                        <p:tgtEl>
                                          <p:spTgt spid="3077"/>
                                        </p:tgtEl>
                                        <p:attrNameLst>
                                          <p:attrName>ppt_y</p:attrName>
                                        </p:attrNameLst>
                                      </p:cBhvr>
                                      <p:tavLst>
                                        <p:tav tm="0">
                                          <p:val>
                                            <p:strVal val="#ppt_y"/>
                                          </p:val>
                                        </p:tav>
                                        <p:tav tm="100000">
                                          <p:val>
                                            <p:strVal val="#ppt_y"/>
                                          </p:val>
                                        </p:tav>
                                      </p:tavLst>
                                    </p:anim>
                                  </p:childTnLst>
                                </p:cTn>
                              </p:par>
                            </p:childTnLst>
                          </p:cTn>
                        </p:par>
                        <p:par>
                          <p:cTn id="11" fill="hold">
                            <p:stCondLst>
                              <p:cond delay="5000"/>
                            </p:stCondLst>
                            <p:childTnLst>
                              <p:par>
                                <p:cTn id="12" presetID="7" presetClass="entr" presetSubtype="2" fill="hold" nodeType="afterEffect">
                                  <p:stCondLst>
                                    <p:cond delay="0"/>
                                  </p:stCondLst>
                                  <p:childTnLst>
                                    <p:set>
                                      <p:cBhvr>
                                        <p:cTn id="13" dur="1" fill="hold">
                                          <p:stCondLst>
                                            <p:cond delay="0"/>
                                          </p:stCondLst>
                                        </p:cTn>
                                        <p:tgtEl>
                                          <p:spTgt spid="4099"/>
                                        </p:tgtEl>
                                        <p:attrNameLst>
                                          <p:attrName>style.visibility</p:attrName>
                                        </p:attrNameLst>
                                      </p:cBhvr>
                                      <p:to>
                                        <p:strVal val="visible"/>
                                      </p:to>
                                    </p:set>
                                    <p:anim calcmode="lin" valueType="num">
                                      <p:cBhvr additive="base">
                                        <p:cTn id="14" dur="3000" fill="hold"/>
                                        <p:tgtEl>
                                          <p:spTgt spid="4099"/>
                                        </p:tgtEl>
                                        <p:attrNameLst>
                                          <p:attrName>ppt_x</p:attrName>
                                        </p:attrNameLst>
                                      </p:cBhvr>
                                      <p:tavLst>
                                        <p:tav tm="0">
                                          <p:val>
                                            <p:strVal val="1+#ppt_w/2"/>
                                          </p:val>
                                        </p:tav>
                                        <p:tav tm="100000">
                                          <p:val>
                                            <p:strVal val="#ppt_x"/>
                                          </p:val>
                                        </p:tav>
                                      </p:tavLst>
                                    </p:anim>
                                    <p:anim calcmode="lin" valueType="num">
                                      <p:cBhvr additive="base">
                                        <p:cTn id="15" dur="3000" fill="hold"/>
                                        <p:tgtEl>
                                          <p:spTgt spid="4099"/>
                                        </p:tgtEl>
                                        <p:attrNameLst>
                                          <p:attrName>ppt_y</p:attrName>
                                        </p:attrNameLst>
                                      </p:cBhvr>
                                      <p:tavLst>
                                        <p:tav tm="0">
                                          <p:val>
                                            <p:strVal val="#ppt_y"/>
                                          </p:val>
                                        </p:tav>
                                        <p:tav tm="100000">
                                          <p:val>
                                            <p:strVal val="#ppt_y"/>
                                          </p:val>
                                        </p:tav>
                                      </p:tavLst>
                                    </p:anim>
                                  </p:childTnLst>
                                </p:cTn>
                              </p:par>
                            </p:childTnLst>
                          </p:cTn>
                        </p:par>
                        <p:par>
                          <p:cTn id="16" fill="hold">
                            <p:stCondLst>
                              <p:cond delay="8000"/>
                            </p:stCondLst>
                            <p:childTnLst>
                              <p:par>
                                <p:cTn id="17" presetID="2" presetClass="entr" presetSubtype="2" fill="hold" nodeType="afterEffect">
                                  <p:stCondLst>
                                    <p:cond delay="0"/>
                                  </p:stCondLst>
                                  <p:childTnLst>
                                    <p:set>
                                      <p:cBhvr>
                                        <p:cTn id="18" dur="1" fill="hold">
                                          <p:stCondLst>
                                            <p:cond delay="0"/>
                                          </p:stCondLst>
                                        </p:cTn>
                                        <p:tgtEl>
                                          <p:spTgt spid="13315"/>
                                        </p:tgtEl>
                                        <p:attrNameLst>
                                          <p:attrName>style.visibility</p:attrName>
                                        </p:attrNameLst>
                                      </p:cBhvr>
                                      <p:to>
                                        <p:strVal val="visible"/>
                                      </p:to>
                                    </p:set>
                                    <p:anim calcmode="lin" valueType="num">
                                      <p:cBhvr additive="base">
                                        <p:cTn id="19" dur="2000" fill="hold"/>
                                        <p:tgtEl>
                                          <p:spTgt spid="13315"/>
                                        </p:tgtEl>
                                        <p:attrNameLst>
                                          <p:attrName>ppt_x</p:attrName>
                                        </p:attrNameLst>
                                      </p:cBhvr>
                                      <p:tavLst>
                                        <p:tav tm="0">
                                          <p:val>
                                            <p:strVal val="1+#ppt_w/2"/>
                                          </p:val>
                                        </p:tav>
                                        <p:tav tm="100000">
                                          <p:val>
                                            <p:strVal val="#ppt_x"/>
                                          </p:val>
                                        </p:tav>
                                      </p:tavLst>
                                    </p:anim>
                                    <p:anim calcmode="lin" valueType="num">
                                      <p:cBhvr additive="base">
                                        <p:cTn id="20" dur="2000" fill="hold"/>
                                        <p:tgtEl>
                                          <p:spTgt spid="13315"/>
                                        </p:tgtEl>
                                        <p:attrNameLst>
                                          <p:attrName>ppt_y</p:attrName>
                                        </p:attrNameLst>
                                      </p:cBhvr>
                                      <p:tavLst>
                                        <p:tav tm="0">
                                          <p:val>
                                            <p:strVal val="#ppt_y"/>
                                          </p:val>
                                        </p:tav>
                                        <p:tav tm="100000">
                                          <p:val>
                                            <p:strVal val="#ppt_y"/>
                                          </p:val>
                                        </p:tav>
                                      </p:tavLst>
                                    </p:anim>
                                  </p:childTnLst>
                                </p:cTn>
                              </p:par>
                            </p:childTnLst>
                          </p:cTn>
                        </p:par>
                        <p:par>
                          <p:cTn id="21" fill="hold">
                            <p:stCondLst>
                              <p:cond delay="10000"/>
                            </p:stCondLst>
                            <p:childTnLst>
                              <p:par>
                                <p:cTn id="22" presetID="7" presetClass="entr" presetSubtype="2" fill="hold" nodeType="afterEffect">
                                  <p:stCondLst>
                                    <p:cond delay="0"/>
                                  </p:stCondLst>
                                  <p:childTnLst>
                                    <p:set>
                                      <p:cBhvr>
                                        <p:cTn id="23" dur="1" fill="hold">
                                          <p:stCondLst>
                                            <p:cond delay="0"/>
                                          </p:stCondLst>
                                        </p:cTn>
                                        <p:tgtEl>
                                          <p:spTgt spid="1026"/>
                                        </p:tgtEl>
                                        <p:attrNameLst>
                                          <p:attrName>style.visibility</p:attrName>
                                        </p:attrNameLst>
                                      </p:cBhvr>
                                      <p:to>
                                        <p:strVal val="visible"/>
                                      </p:to>
                                    </p:set>
                                    <p:anim calcmode="lin" valueType="num">
                                      <p:cBhvr additive="base">
                                        <p:cTn id="24" dur="5000" fill="hold"/>
                                        <p:tgtEl>
                                          <p:spTgt spid="1026"/>
                                        </p:tgtEl>
                                        <p:attrNameLst>
                                          <p:attrName>ppt_x</p:attrName>
                                        </p:attrNameLst>
                                      </p:cBhvr>
                                      <p:tavLst>
                                        <p:tav tm="0">
                                          <p:val>
                                            <p:strVal val="1+#ppt_w/2"/>
                                          </p:val>
                                        </p:tav>
                                        <p:tav tm="100000">
                                          <p:val>
                                            <p:strVal val="#ppt_x"/>
                                          </p:val>
                                        </p:tav>
                                      </p:tavLst>
                                    </p:anim>
                                    <p:anim calcmode="lin" valueType="num">
                                      <p:cBhvr additive="base">
                                        <p:cTn id="25" dur="5000" fill="hold"/>
                                        <p:tgtEl>
                                          <p:spTgt spid="1026"/>
                                        </p:tgtEl>
                                        <p:attrNameLst>
                                          <p:attrName>ppt_y</p:attrName>
                                        </p:attrNameLst>
                                      </p:cBhvr>
                                      <p:tavLst>
                                        <p:tav tm="0">
                                          <p:val>
                                            <p:strVal val="#ppt_y"/>
                                          </p:val>
                                        </p:tav>
                                        <p:tav tm="100000">
                                          <p:val>
                                            <p:strVal val="#ppt_y"/>
                                          </p:val>
                                        </p:tav>
                                      </p:tavLst>
                                    </p:anim>
                                  </p:childTnLst>
                                </p:cTn>
                              </p:par>
                            </p:childTnLst>
                          </p:cTn>
                        </p:par>
                        <p:par>
                          <p:cTn id="26" fill="hold">
                            <p:stCondLst>
                              <p:cond delay="15000"/>
                            </p:stCondLst>
                            <p:childTnLst>
                              <p:par>
                                <p:cTn id="27" presetID="9" presetClass="entr" presetSubtype="0" fill="hold" nodeType="afterEffect">
                                  <p:stCondLst>
                                    <p:cond delay="0"/>
                                  </p:stCondLst>
                                  <p:childTnLst>
                                    <p:set>
                                      <p:cBhvr>
                                        <p:cTn id="28" dur="1" fill="hold">
                                          <p:stCondLst>
                                            <p:cond delay="0"/>
                                          </p:stCondLst>
                                        </p:cTn>
                                        <p:tgtEl>
                                          <p:spTgt spid="21506"/>
                                        </p:tgtEl>
                                        <p:attrNameLst>
                                          <p:attrName>style.visibility</p:attrName>
                                        </p:attrNameLst>
                                      </p:cBhvr>
                                      <p:to>
                                        <p:strVal val="visible"/>
                                      </p:to>
                                    </p:set>
                                    <p:animEffect transition="in" filter="dissolve">
                                      <p:cBhvr>
                                        <p:cTn id="29" dur="2000"/>
                                        <p:tgtEl>
                                          <p:spTgt spid="21506"/>
                                        </p:tgtEl>
                                      </p:cBhvr>
                                    </p:animEffect>
                                  </p:childTnLst>
                                </p:cTn>
                              </p:par>
                            </p:childTnLst>
                          </p:cTn>
                        </p:par>
                      </p:childTnLst>
                    </p:cTn>
                  </p:par>
                  <p:par>
                    <p:cTn id="30" fill="hold">
                      <p:stCondLst>
                        <p:cond delay="indefinite"/>
                      </p:stCondLst>
                      <p:childTnLst>
                        <p:par>
                          <p:cTn id="31" fill="hold">
                            <p:stCondLst>
                              <p:cond delay="0"/>
                            </p:stCondLst>
                            <p:childTnLst>
                              <p:par>
                                <p:cTn id="32" presetID="41" presetClass="entr" presetSubtype="0" fill="hold" grpId="1" nodeType="clickEffect">
                                  <p:stCondLst>
                                    <p:cond delay="0"/>
                                  </p:stCondLst>
                                  <p:iterate type="lt">
                                    <p:tmPct val="10000"/>
                                  </p:iterate>
                                  <p:childTnLst>
                                    <p:set>
                                      <p:cBhvr>
                                        <p:cTn id="33" dur="1" fill="hold">
                                          <p:stCondLst>
                                            <p:cond delay="0"/>
                                          </p:stCondLst>
                                        </p:cTn>
                                        <p:tgtEl>
                                          <p:spTgt spid="9"/>
                                        </p:tgtEl>
                                        <p:attrNameLst>
                                          <p:attrName>style.visibility</p:attrName>
                                        </p:attrNameLst>
                                      </p:cBhvr>
                                      <p:to>
                                        <p:strVal val="visible"/>
                                      </p:to>
                                    </p:set>
                                    <p:anim calcmode="lin" valueType="num">
                                      <p:cBhvr>
                                        <p:cTn id="34"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35" dur="500" fill="hold"/>
                                        <p:tgtEl>
                                          <p:spTgt spid="9"/>
                                        </p:tgtEl>
                                        <p:attrNameLst>
                                          <p:attrName>ppt_y</p:attrName>
                                        </p:attrNameLst>
                                      </p:cBhvr>
                                      <p:tavLst>
                                        <p:tav tm="0">
                                          <p:val>
                                            <p:strVal val="#ppt_y"/>
                                          </p:val>
                                        </p:tav>
                                        <p:tav tm="100000">
                                          <p:val>
                                            <p:strVal val="#ppt_y"/>
                                          </p:val>
                                        </p:tav>
                                      </p:tavLst>
                                    </p:anim>
                                    <p:anim calcmode="lin" valueType="num">
                                      <p:cBhvr>
                                        <p:cTn id="36"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37"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38" dur="500" tmFilter="0,0; .5, 1; 1, 1"/>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39" fill="hold" display="0">
                  <p:stCondLst>
                    <p:cond delay="indefinite"/>
                  </p:stCondLst>
                  <p:endCondLst>
                    <p:cond evt="onPrev" delay="0">
                      <p:tgtEl>
                        <p:sldTgt/>
                      </p:tgtEl>
                    </p:cond>
                    <p:cond evt="onStopAudio" delay="0">
                      <p:tgtEl>
                        <p:sldTgt/>
                      </p:tgtEl>
                    </p:cond>
                  </p:endCondLst>
                </p:cTn>
                <p:tgtEl>
                  <p:spTgt spid="14"/>
                </p:tgtEl>
              </p:cMediaNode>
            </p:audio>
          </p:childTnLst>
        </p:cTn>
      </p:par>
    </p:tnLst>
    <p:bldLst>
      <p:bldP spid="9"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F:\Important Documents\Dropbox\Dropbox\MyCuteGraphics\WORK\vet_WhimsyClips.png"/>
          <p:cNvPicPr>
            <a:picLocks noChangeAspect="1" noChangeArrowheads="1"/>
          </p:cNvPicPr>
          <p:nvPr/>
        </p:nvPicPr>
        <p:blipFill>
          <a:blip r:embed="rId2" cstate="email"/>
          <a:srcRect/>
          <a:stretch>
            <a:fillRect/>
          </a:stretch>
        </p:blipFill>
        <p:spPr bwMode="auto">
          <a:xfrm>
            <a:off x="-304800" y="1276350"/>
            <a:ext cx="4574613" cy="5581650"/>
          </a:xfrm>
          <a:prstGeom prst="rect">
            <a:avLst/>
          </a:prstGeom>
          <a:noFill/>
        </p:spPr>
      </p:pic>
      <p:pic>
        <p:nvPicPr>
          <p:cNvPr id="19458" name="Picture 2" descr="F:\Important Documents\Dropbox\Dropbox\MyCuteGraphics\ALLIGATORS\alligator-riding-a-scooter.png"/>
          <p:cNvPicPr>
            <a:picLocks noChangeAspect="1" noChangeArrowheads="1"/>
          </p:cNvPicPr>
          <p:nvPr/>
        </p:nvPicPr>
        <p:blipFill>
          <a:blip r:embed="rId3" cstate="email"/>
          <a:srcRect/>
          <a:stretch>
            <a:fillRect/>
          </a:stretch>
        </p:blipFill>
        <p:spPr bwMode="auto">
          <a:xfrm>
            <a:off x="5486400" y="3886200"/>
            <a:ext cx="2484518" cy="2771775"/>
          </a:xfrm>
          <a:prstGeom prst="rect">
            <a:avLst/>
          </a:prstGeom>
          <a:noFill/>
        </p:spPr>
      </p:pic>
      <p:sp>
        <p:nvSpPr>
          <p:cNvPr id="4" name="Action Button: Forward or Next 3">
            <a:hlinkClick r:id="" action="ppaction://hlinkshowjump?jump=nextslide" highlightClick="1"/>
          </p:cNvPr>
          <p:cNvSpPr/>
          <p:nvPr/>
        </p:nvSpPr>
        <p:spPr>
          <a:xfrm>
            <a:off x="8458200" y="6096000"/>
            <a:ext cx="509016" cy="5852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TextBox 7"/>
          <p:cNvSpPr txBox="1"/>
          <p:nvPr/>
        </p:nvSpPr>
        <p:spPr>
          <a:xfrm>
            <a:off x="3505200" y="228600"/>
            <a:ext cx="5334000" cy="2677656"/>
          </a:xfrm>
          <a:prstGeom prst="rect">
            <a:avLst/>
          </a:prstGeom>
          <a:noFill/>
        </p:spPr>
        <p:txBody>
          <a:bodyPr wrap="square" rtlCol="0">
            <a:spAutoFit/>
          </a:bodyPr>
          <a:lstStyle/>
          <a:p>
            <a:r>
              <a:rPr lang="en-US" sz="2800" dirty="0" smtClean="0">
                <a:latin typeface="PassingNotes" pitchFamily="2" charset="0"/>
                <a:ea typeface="PassingNotes" pitchFamily="2" charset="0"/>
              </a:rPr>
              <a:t>I love animals. I love them so much that they are my patients. I make sure they stay healthy. I cure them when they are sick. I am a _______ for short and a ___________ for long.</a:t>
            </a:r>
            <a:endParaRPr lang="el-GR" sz="2800" dirty="0">
              <a:ea typeface="PassingNotes" pitchFamily="2" charset="0"/>
            </a:endParaRPr>
          </a:p>
        </p:txBody>
      </p:sp>
      <p:sp>
        <p:nvSpPr>
          <p:cNvPr id="9" name="TextBox 8"/>
          <p:cNvSpPr txBox="1"/>
          <p:nvPr/>
        </p:nvSpPr>
        <p:spPr>
          <a:xfrm>
            <a:off x="7620000" y="1524000"/>
            <a:ext cx="914400" cy="523220"/>
          </a:xfrm>
          <a:prstGeom prst="rect">
            <a:avLst/>
          </a:prstGeom>
          <a:noFill/>
        </p:spPr>
        <p:txBody>
          <a:bodyPr wrap="square" rtlCol="0">
            <a:spAutoFit/>
          </a:bodyPr>
          <a:lstStyle/>
          <a:p>
            <a:r>
              <a:rPr lang="en-US" sz="2800" dirty="0" smtClean="0">
                <a:solidFill>
                  <a:srgbClr val="FF9900"/>
                </a:solidFill>
                <a:latin typeface="Schoolbell" pitchFamily="2" charset="0"/>
                <a:ea typeface="Schoolbell" pitchFamily="2" charset="0"/>
              </a:rPr>
              <a:t>vet</a:t>
            </a:r>
            <a:endParaRPr lang="el-GR" sz="2800" dirty="0">
              <a:solidFill>
                <a:srgbClr val="FF9900"/>
              </a:solidFill>
              <a:ea typeface="Schoolbell" pitchFamily="2" charset="0"/>
            </a:endParaRPr>
          </a:p>
        </p:txBody>
      </p:sp>
      <p:sp>
        <p:nvSpPr>
          <p:cNvPr id="10" name="TextBox 9"/>
          <p:cNvSpPr txBox="1"/>
          <p:nvPr/>
        </p:nvSpPr>
        <p:spPr>
          <a:xfrm>
            <a:off x="5867400" y="1905000"/>
            <a:ext cx="2057400" cy="523220"/>
          </a:xfrm>
          <a:prstGeom prst="rect">
            <a:avLst/>
          </a:prstGeom>
          <a:noFill/>
        </p:spPr>
        <p:txBody>
          <a:bodyPr wrap="square" rtlCol="0">
            <a:spAutoFit/>
          </a:bodyPr>
          <a:lstStyle/>
          <a:p>
            <a:r>
              <a:rPr lang="en-US" sz="2800" dirty="0" smtClean="0">
                <a:solidFill>
                  <a:srgbClr val="92D050"/>
                </a:solidFill>
                <a:latin typeface="Schoolbell" pitchFamily="2" charset="0"/>
                <a:ea typeface="Schoolbell" pitchFamily="2" charset="0"/>
              </a:rPr>
              <a:t>veterinarian</a:t>
            </a:r>
            <a:endParaRPr lang="el-GR" sz="2800" dirty="0">
              <a:solidFill>
                <a:srgbClr val="92D050"/>
              </a:solidFill>
              <a:ea typeface="Schoolbell" pitchFamily="2" charset="0"/>
            </a:endParaRPr>
          </a:p>
        </p:txBody>
      </p:sp>
      <p:sp>
        <p:nvSpPr>
          <p:cNvPr id="11" name="Action Button: Back or Previous 10">
            <a:hlinkClick r:id="" action="ppaction://hlinkshowjump?jump=previousslide" highlightClick="1"/>
          </p:cNvPr>
          <p:cNvSpPr/>
          <p:nvPr/>
        </p:nvSpPr>
        <p:spPr>
          <a:xfrm>
            <a:off x="685800" y="6248400"/>
            <a:ext cx="609600" cy="432816"/>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ransition spd="slow">
    <p:diamon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8" fill="hold" nodeType="afterEffect">
                                  <p:stCondLst>
                                    <p:cond delay="0"/>
                                  </p:stCondLst>
                                  <p:childTnLst>
                                    <p:set>
                                      <p:cBhvr>
                                        <p:cTn id="6" dur="1" fill="hold">
                                          <p:stCondLst>
                                            <p:cond delay="0"/>
                                          </p:stCondLst>
                                        </p:cTn>
                                        <p:tgtEl>
                                          <p:spTgt spid="19458"/>
                                        </p:tgtEl>
                                        <p:attrNameLst>
                                          <p:attrName>style.visibility</p:attrName>
                                        </p:attrNameLst>
                                      </p:cBhvr>
                                      <p:to>
                                        <p:strVal val="visible"/>
                                      </p:to>
                                    </p:set>
                                    <p:anim calcmode="lin" valueType="num">
                                      <p:cBhvr additive="base">
                                        <p:cTn id="7" dur="5000" fill="hold"/>
                                        <p:tgtEl>
                                          <p:spTgt spid="19458"/>
                                        </p:tgtEl>
                                        <p:attrNameLst>
                                          <p:attrName>ppt_x</p:attrName>
                                        </p:attrNameLst>
                                      </p:cBhvr>
                                      <p:tavLst>
                                        <p:tav tm="0">
                                          <p:val>
                                            <p:strVal val="0-#ppt_w/2"/>
                                          </p:val>
                                        </p:tav>
                                        <p:tav tm="100000">
                                          <p:val>
                                            <p:strVal val="#ppt_x"/>
                                          </p:val>
                                        </p:tav>
                                      </p:tavLst>
                                    </p:anim>
                                    <p:anim calcmode="lin" valueType="num">
                                      <p:cBhvr additive="base">
                                        <p:cTn id="8" dur="5000" fill="hold"/>
                                        <p:tgtEl>
                                          <p:spTgt spid="19458"/>
                                        </p:tgtEl>
                                        <p:attrNameLst>
                                          <p:attrName>ppt_y</p:attrName>
                                        </p:attrNameLst>
                                      </p:cBhvr>
                                      <p:tavLst>
                                        <p:tav tm="0">
                                          <p:val>
                                            <p:strVal val="#ppt_y"/>
                                          </p:val>
                                        </p:tav>
                                        <p:tav tm="100000">
                                          <p:val>
                                            <p:strVal val="#ppt_y"/>
                                          </p:val>
                                        </p:tav>
                                      </p:tavLst>
                                    </p:anim>
                                  </p:childTnLst>
                                </p:cTn>
                              </p:par>
                            </p:childTnLst>
                          </p:cTn>
                        </p:par>
                        <p:par>
                          <p:cTn id="9" fill="hold">
                            <p:stCondLst>
                              <p:cond delay="5000"/>
                            </p:stCondLst>
                            <p:childTnLst>
                              <p:par>
                                <p:cTn id="10" presetID="9" presetClass="entr" presetSubtype="0" fill="hold" nodeType="afterEffect">
                                  <p:stCondLst>
                                    <p:cond delay="0"/>
                                  </p:stCondLst>
                                  <p:childTnLst>
                                    <p:set>
                                      <p:cBhvr>
                                        <p:cTn id="11" dur="1" fill="hold">
                                          <p:stCondLst>
                                            <p:cond delay="0"/>
                                          </p:stCondLst>
                                        </p:cTn>
                                        <p:tgtEl>
                                          <p:spTgt spid="14338"/>
                                        </p:tgtEl>
                                        <p:attrNameLst>
                                          <p:attrName>style.visibility</p:attrName>
                                        </p:attrNameLst>
                                      </p:cBhvr>
                                      <p:to>
                                        <p:strVal val="visible"/>
                                      </p:to>
                                    </p:set>
                                    <p:animEffect transition="in" filter="dissolve">
                                      <p:cBhvr>
                                        <p:cTn id="12" dur="3000"/>
                                        <p:tgtEl>
                                          <p:spTgt spid="1433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3"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3000" fill="hold"/>
                                        <p:tgtEl>
                                          <p:spTgt spid="9"/>
                                        </p:tgtEl>
                                        <p:attrNameLst>
                                          <p:attrName>ppt_x</p:attrName>
                                        </p:attrNameLst>
                                      </p:cBhvr>
                                      <p:tavLst>
                                        <p:tav tm="0">
                                          <p:val>
                                            <p:strVal val="1+#ppt_w/2"/>
                                          </p:val>
                                        </p:tav>
                                        <p:tav tm="100000">
                                          <p:val>
                                            <p:strVal val="#ppt_x"/>
                                          </p:val>
                                        </p:tav>
                                      </p:tavLst>
                                    </p:anim>
                                    <p:anim calcmode="lin" valueType="num">
                                      <p:cBhvr additive="base">
                                        <p:cTn id="18" dur="30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9"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3000" fill="hold"/>
                                        <p:tgtEl>
                                          <p:spTgt spid="10"/>
                                        </p:tgtEl>
                                        <p:attrNameLst>
                                          <p:attrName>ppt_x</p:attrName>
                                        </p:attrNameLst>
                                      </p:cBhvr>
                                      <p:tavLst>
                                        <p:tav tm="0">
                                          <p:val>
                                            <p:strVal val="0-#ppt_w/2"/>
                                          </p:val>
                                        </p:tav>
                                        <p:tav tm="100000">
                                          <p:val>
                                            <p:strVal val="#ppt_x"/>
                                          </p:val>
                                        </p:tav>
                                      </p:tavLst>
                                    </p:anim>
                                    <p:anim calcmode="lin" valueType="num">
                                      <p:cBhvr additive="base">
                                        <p:cTn id="24" dur="30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F:\Important Documents\Dropbox\Dropbox\MyCuteGraphics\WEATHER\swirly-cloud-black-white.png"/>
          <p:cNvPicPr>
            <a:picLocks noChangeAspect="1" noChangeArrowheads="1"/>
          </p:cNvPicPr>
          <p:nvPr/>
        </p:nvPicPr>
        <p:blipFill>
          <a:blip r:embed="rId4" cstate="email"/>
          <a:srcRect/>
          <a:stretch>
            <a:fillRect/>
          </a:stretch>
        </p:blipFill>
        <p:spPr bwMode="auto">
          <a:xfrm rot="1157087">
            <a:off x="3000049" y="1866391"/>
            <a:ext cx="1295400" cy="852608"/>
          </a:xfrm>
          <a:prstGeom prst="rect">
            <a:avLst/>
          </a:prstGeom>
          <a:noFill/>
        </p:spPr>
      </p:pic>
      <p:pic>
        <p:nvPicPr>
          <p:cNvPr id="3" name="Picture 2" descr="F:\Important Documents\Dropbox\Dropbox\MyCuteGraphics\WORK\boy-and-dog-flying-airplane.png"/>
          <p:cNvPicPr>
            <a:picLocks noChangeAspect="1" noChangeArrowheads="1"/>
          </p:cNvPicPr>
          <p:nvPr/>
        </p:nvPicPr>
        <p:blipFill>
          <a:blip r:embed="rId5"/>
          <a:srcRect/>
          <a:stretch>
            <a:fillRect/>
          </a:stretch>
        </p:blipFill>
        <p:spPr bwMode="auto">
          <a:xfrm rot="678362">
            <a:off x="2667145" y="2750087"/>
            <a:ext cx="5239482" cy="3629532"/>
          </a:xfrm>
          <a:prstGeom prst="rect">
            <a:avLst/>
          </a:prstGeom>
          <a:noFill/>
        </p:spPr>
      </p:pic>
      <p:sp>
        <p:nvSpPr>
          <p:cNvPr id="4" name="Title 1"/>
          <p:cNvSpPr txBox="1">
            <a:spLocks/>
          </p:cNvSpPr>
          <p:nvPr/>
        </p:nvSpPr>
        <p:spPr>
          <a:xfrm>
            <a:off x="914400" y="512064"/>
            <a:ext cx="7772400" cy="914400"/>
          </a:xfrm>
          <a:prstGeom prst="rect">
            <a:avLst/>
          </a:prstGeom>
        </p:spPr>
        <p:txBody>
          <a:bodyPr/>
          <a:lstStyle/>
          <a:p>
            <a:pPr algn="l" rtl="0">
              <a:spcBef>
                <a:spcPct val="0"/>
              </a:spcBef>
              <a:defRPr/>
            </a:pPr>
            <a:r>
              <a:rPr lang="en-US" sz="3600" kern="1200" spc="-100">
                <a:solidFill>
                  <a:srgbClr val="DBF5F9">
                    <a:satMod val="200000"/>
                  </a:srgbClr>
                </a:solidFill>
                <a:latin typeface="Schoolbell" pitchFamily="2" charset="0"/>
                <a:ea typeface="Schoolbell" pitchFamily="2" charset="0"/>
                <a:cs typeface="+mn-cs"/>
              </a:rPr>
              <a:t>I fly in the sky like a bird. I travel all around the world. I am a ________.</a:t>
            </a:r>
            <a:endParaRPr lang="el-GR" sz="3600" kern="1200" spc="-100" dirty="0">
              <a:solidFill>
                <a:srgbClr val="DBF5F9">
                  <a:satMod val="200000"/>
                </a:srgbClr>
              </a:solidFill>
              <a:latin typeface="Consolas"/>
              <a:ea typeface="Schoolbell" pitchFamily="2" charset="0"/>
              <a:cs typeface="+mn-cs"/>
            </a:endParaRPr>
          </a:p>
        </p:txBody>
      </p:sp>
      <p:pic>
        <p:nvPicPr>
          <p:cNvPr id="5" name="Picture 3" descr="F:\Important Documents\Dropbox\Dropbox\MyCuteGraphics\WEATHER\swirly-cloud-black-white.png"/>
          <p:cNvPicPr>
            <a:picLocks noChangeAspect="1" noChangeArrowheads="1"/>
          </p:cNvPicPr>
          <p:nvPr/>
        </p:nvPicPr>
        <p:blipFill>
          <a:blip r:embed="rId6" cstate="email"/>
          <a:srcRect/>
          <a:stretch>
            <a:fillRect/>
          </a:stretch>
        </p:blipFill>
        <p:spPr bwMode="auto">
          <a:xfrm>
            <a:off x="7620000" y="381000"/>
            <a:ext cx="882773" cy="581025"/>
          </a:xfrm>
          <a:prstGeom prst="rect">
            <a:avLst/>
          </a:prstGeom>
          <a:noFill/>
        </p:spPr>
      </p:pic>
      <p:pic>
        <p:nvPicPr>
          <p:cNvPr id="6" name="Picture 3" descr="F:\Important Documents\Dropbox\Dropbox\MyCuteGraphics\WEATHER\swirly-cloud-black-white.png"/>
          <p:cNvPicPr>
            <a:picLocks noChangeAspect="1" noChangeArrowheads="1"/>
          </p:cNvPicPr>
          <p:nvPr/>
        </p:nvPicPr>
        <p:blipFill>
          <a:blip r:embed="rId7" cstate="email"/>
          <a:srcRect/>
          <a:stretch>
            <a:fillRect/>
          </a:stretch>
        </p:blipFill>
        <p:spPr bwMode="auto">
          <a:xfrm rot="395568">
            <a:off x="7879855" y="3174270"/>
            <a:ext cx="906562" cy="596682"/>
          </a:xfrm>
          <a:prstGeom prst="rect">
            <a:avLst/>
          </a:prstGeom>
          <a:noFill/>
        </p:spPr>
      </p:pic>
      <p:pic>
        <p:nvPicPr>
          <p:cNvPr id="7" name="Picture 3" descr="F:\Important Documents\Dropbox\Dropbox\MyCuteGraphics\WEATHER\swirly-cloud-black-white.png"/>
          <p:cNvPicPr>
            <a:picLocks noChangeAspect="1" noChangeArrowheads="1"/>
          </p:cNvPicPr>
          <p:nvPr/>
        </p:nvPicPr>
        <p:blipFill>
          <a:blip r:embed="rId8" cstate="email"/>
          <a:srcRect/>
          <a:stretch>
            <a:fillRect/>
          </a:stretch>
        </p:blipFill>
        <p:spPr bwMode="auto">
          <a:xfrm>
            <a:off x="6096000" y="1828800"/>
            <a:ext cx="1736603" cy="1143000"/>
          </a:xfrm>
          <a:prstGeom prst="rect">
            <a:avLst/>
          </a:prstGeom>
          <a:noFill/>
        </p:spPr>
      </p:pic>
      <p:sp>
        <p:nvSpPr>
          <p:cNvPr id="8" name="TextBox 7"/>
          <p:cNvSpPr txBox="1"/>
          <p:nvPr/>
        </p:nvSpPr>
        <p:spPr>
          <a:xfrm>
            <a:off x="5943600" y="914400"/>
            <a:ext cx="1447800" cy="707886"/>
          </a:xfrm>
          <a:prstGeom prst="rect">
            <a:avLst/>
          </a:prstGeom>
          <a:noFill/>
        </p:spPr>
        <p:txBody>
          <a:bodyPr wrap="square" rtlCol="0">
            <a:spAutoFit/>
          </a:bodyPr>
          <a:lstStyle/>
          <a:p>
            <a:pPr algn="l" rtl="0"/>
            <a:r>
              <a:rPr lang="en-US" kern="1200" dirty="0">
                <a:solidFill>
                  <a:srgbClr val="00B0F0"/>
                </a:solidFill>
                <a:latin typeface="Corbel"/>
                <a:ea typeface="+mn-ea"/>
                <a:cs typeface="+mn-cs"/>
              </a:rPr>
              <a:t> </a:t>
            </a:r>
            <a:r>
              <a:rPr lang="en-US" sz="4000" kern="1200" dirty="0">
                <a:solidFill>
                  <a:srgbClr val="00B0F0"/>
                </a:solidFill>
                <a:latin typeface="Corbel"/>
                <a:ea typeface="+mn-ea"/>
                <a:cs typeface="+mn-cs"/>
              </a:rPr>
              <a:t>pilot</a:t>
            </a:r>
            <a:endParaRPr lang="el-GR" sz="4000" kern="1200" dirty="0">
              <a:solidFill>
                <a:srgbClr val="00B0F0"/>
              </a:solidFill>
              <a:latin typeface="Corbel"/>
              <a:ea typeface="+mn-ea"/>
              <a:cs typeface="+mn-cs"/>
            </a:endParaRPr>
          </a:p>
        </p:txBody>
      </p:sp>
      <p:sp>
        <p:nvSpPr>
          <p:cNvPr id="12" name="Action Button: Forward or Next 11">
            <a:hlinkClick r:id="" action="ppaction://hlinkshowjump?jump=nextslide" highlightClick="1"/>
          </p:cNvPr>
          <p:cNvSpPr/>
          <p:nvPr/>
        </p:nvSpPr>
        <p:spPr>
          <a:xfrm>
            <a:off x="8458200" y="6172200"/>
            <a:ext cx="533400" cy="5090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kern="1200">
              <a:solidFill>
                <a:prstClr val="white"/>
              </a:solidFill>
              <a:latin typeface="Corbel"/>
              <a:ea typeface="+mn-ea"/>
              <a:cs typeface="+mn-cs"/>
            </a:endParaRPr>
          </a:p>
        </p:txBody>
      </p:sp>
      <p:sp>
        <p:nvSpPr>
          <p:cNvPr id="11" name="Action Button: Back or Previous 10">
            <a:hlinkClick r:id="" action="ppaction://hlinkshowjump?jump=previousslide" highlightClick="1"/>
          </p:cNvPr>
          <p:cNvSpPr/>
          <p:nvPr/>
        </p:nvSpPr>
        <p:spPr>
          <a:xfrm>
            <a:off x="228600" y="6248400"/>
            <a:ext cx="609600" cy="432816"/>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kern="1200">
              <a:solidFill>
                <a:prstClr val="white"/>
              </a:solidFill>
              <a:latin typeface="Corbel"/>
              <a:ea typeface="+mn-ea"/>
              <a:cs typeface="+mn-cs"/>
            </a:endParaRPr>
          </a:p>
        </p:txBody>
      </p:sp>
      <p:pic>
        <p:nvPicPr>
          <p:cNvPr id="13" name="airplane-fly-by-01.mp3">
            <a:hlinkClick r:id="" action="ppaction://media"/>
          </p:cNvPr>
          <p:cNvPicPr>
            <a:picLocks noChangeAspect="1"/>
          </p:cNvPicPr>
          <p:nvPr>
            <a:audioFile r:link="rId2"/>
            <p:extLst>
              <p:ext uri="{DAA4B4D4-6D71-4841-9C94-3DE7FCFB9230}">
                <p14:media xmlns:p14="http://schemas.microsoft.com/office/powerpoint/2010/main" r:link="rId1"/>
              </p:ext>
            </p:extLst>
          </p:nvPr>
        </p:nvPicPr>
        <p:blipFill>
          <a:blip r:embed="rId9"/>
          <a:stretch>
            <a:fillRect/>
          </a:stretch>
        </p:blipFill>
        <p:spPr>
          <a:xfrm>
            <a:off x="4470400" y="3327400"/>
            <a:ext cx="203200" cy="203200"/>
          </a:xfrm>
          <a:prstGeom prst="rect">
            <a:avLst/>
          </a:prstGeom>
        </p:spPr>
      </p:pic>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1)">
                                      <p:cBhvr>
                                        <p:cTn id="6" dur="26412" fill="hold"/>
                                        <p:tgtEl>
                                          <p:spTgt spid="13"/>
                                        </p:tgtEl>
                                      </p:cBhvr>
                                    </p:cmd>
                                  </p:childTnLst>
                                </p:cTn>
                              </p:par>
                              <p:par>
                                <p:cTn id="7" presetID="47"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3000"/>
                                        <p:tgtEl>
                                          <p:spTgt spid="5"/>
                                        </p:tgtEl>
                                      </p:cBhvr>
                                    </p:animEffect>
                                    <p:anim calcmode="lin" valueType="num">
                                      <p:cBhvr>
                                        <p:cTn id="10" dur="3000" fill="hold"/>
                                        <p:tgtEl>
                                          <p:spTgt spid="5"/>
                                        </p:tgtEl>
                                        <p:attrNameLst>
                                          <p:attrName>ppt_x</p:attrName>
                                        </p:attrNameLst>
                                      </p:cBhvr>
                                      <p:tavLst>
                                        <p:tav tm="0">
                                          <p:val>
                                            <p:strVal val="#ppt_x"/>
                                          </p:val>
                                        </p:tav>
                                        <p:tav tm="100000">
                                          <p:val>
                                            <p:strVal val="#ppt_x"/>
                                          </p:val>
                                        </p:tav>
                                      </p:tavLst>
                                    </p:anim>
                                    <p:anim calcmode="lin" valueType="num">
                                      <p:cBhvr>
                                        <p:cTn id="11" dur="3000" fill="hold"/>
                                        <p:tgtEl>
                                          <p:spTgt spid="5"/>
                                        </p:tgtEl>
                                        <p:attrNameLst>
                                          <p:attrName>ppt_y</p:attrName>
                                        </p:attrNameLst>
                                      </p:cBhvr>
                                      <p:tavLst>
                                        <p:tav tm="0">
                                          <p:val>
                                            <p:strVal val="#ppt_y-.1"/>
                                          </p:val>
                                        </p:tav>
                                        <p:tav tm="100000">
                                          <p:val>
                                            <p:strVal val="#ppt_y"/>
                                          </p:val>
                                        </p:tav>
                                      </p:tavLst>
                                    </p:anim>
                                  </p:childTnLst>
                                </p:cTn>
                              </p:par>
                            </p:childTnLst>
                          </p:cTn>
                        </p:par>
                        <p:par>
                          <p:cTn id="12" fill="hold">
                            <p:stCondLst>
                              <p:cond delay="3000"/>
                            </p:stCondLst>
                            <p:childTnLst>
                              <p:par>
                                <p:cTn id="13" presetID="3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600" decel="100000"/>
                                        <p:tgtEl>
                                          <p:spTgt spid="6"/>
                                        </p:tgtEl>
                                      </p:cBhvr>
                                    </p:animEffect>
                                    <p:anim calcmode="lin" valueType="num">
                                      <p:cBhvr>
                                        <p:cTn id="16" dur="1600" decel="100000" fill="hold"/>
                                        <p:tgtEl>
                                          <p:spTgt spid="6"/>
                                        </p:tgtEl>
                                        <p:attrNameLst>
                                          <p:attrName>style.rotation</p:attrName>
                                        </p:attrNameLst>
                                      </p:cBhvr>
                                      <p:tavLst>
                                        <p:tav tm="0">
                                          <p:val>
                                            <p:fltVal val="-90"/>
                                          </p:val>
                                        </p:tav>
                                        <p:tav tm="100000">
                                          <p:val>
                                            <p:fltVal val="0"/>
                                          </p:val>
                                        </p:tav>
                                      </p:tavLst>
                                    </p:anim>
                                    <p:anim calcmode="lin" valueType="num">
                                      <p:cBhvr>
                                        <p:cTn id="17" dur="1600" decel="100000" fill="hold"/>
                                        <p:tgtEl>
                                          <p:spTgt spid="6"/>
                                        </p:tgtEl>
                                        <p:attrNameLst>
                                          <p:attrName>ppt_x</p:attrName>
                                        </p:attrNameLst>
                                      </p:cBhvr>
                                      <p:tavLst>
                                        <p:tav tm="0">
                                          <p:val>
                                            <p:strVal val="#ppt_x+0.4"/>
                                          </p:val>
                                        </p:tav>
                                        <p:tav tm="100000">
                                          <p:val>
                                            <p:strVal val="#ppt_x-0.05"/>
                                          </p:val>
                                        </p:tav>
                                      </p:tavLst>
                                    </p:anim>
                                    <p:anim calcmode="lin" valueType="num">
                                      <p:cBhvr>
                                        <p:cTn id="18" dur="1600" decel="100000" fill="hold"/>
                                        <p:tgtEl>
                                          <p:spTgt spid="6"/>
                                        </p:tgtEl>
                                        <p:attrNameLst>
                                          <p:attrName>ppt_y</p:attrName>
                                        </p:attrNameLst>
                                      </p:cBhvr>
                                      <p:tavLst>
                                        <p:tav tm="0">
                                          <p:val>
                                            <p:strVal val="#ppt_y-0.4"/>
                                          </p:val>
                                        </p:tav>
                                        <p:tav tm="100000">
                                          <p:val>
                                            <p:strVal val="#ppt_y+0.1"/>
                                          </p:val>
                                        </p:tav>
                                      </p:tavLst>
                                    </p:anim>
                                    <p:anim calcmode="lin" valueType="num">
                                      <p:cBhvr>
                                        <p:cTn id="19" dur="400" accel="100000" fill="hold">
                                          <p:stCondLst>
                                            <p:cond delay="1600"/>
                                          </p:stCondLst>
                                        </p:cTn>
                                        <p:tgtEl>
                                          <p:spTgt spid="6"/>
                                        </p:tgtEl>
                                        <p:attrNameLst>
                                          <p:attrName>ppt_x</p:attrName>
                                        </p:attrNameLst>
                                      </p:cBhvr>
                                      <p:tavLst>
                                        <p:tav tm="0">
                                          <p:val>
                                            <p:strVal val="#ppt_x-0.05"/>
                                          </p:val>
                                        </p:tav>
                                        <p:tav tm="100000">
                                          <p:val>
                                            <p:strVal val="#ppt_x"/>
                                          </p:val>
                                        </p:tav>
                                      </p:tavLst>
                                    </p:anim>
                                    <p:anim calcmode="lin" valueType="num">
                                      <p:cBhvr>
                                        <p:cTn id="20" dur="400" accel="100000" fill="hold">
                                          <p:stCondLst>
                                            <p:cond delay="1600"/>
                                          </p:stCondLst>
                                        </p:cTn>
                                        <p:tgtEl>
                                          <p:spTgt spid="6"/>
                                        </p:tgtEl>
                                        <p:attrNameLst>
                                          <p:attrName>ppt_y</p:attrName>
                                        </p:attrNameLst>
                                      </p:cBhvr>
                                      <p:tavLst>
                                        <p:tav tm="0">
                                          <p:val>
                                            <p:strVal val="#ppt_y+0.1"/>
                                          </p:val>
                                        </p:tav>
                                        <p:tav tm="100000">
                                          <p:val>
                                            <p:strVal val="#ppt_y"/>
                                          </p:val>
                                        </p:tav>
                                      </p:tavLst>
                                    </p:anim>
                                  </p:childTnLst>
                                </p:cTn>
                              </p:par>
                            </p:childTnLst>
                          </p:cTn>
                        </p:par>
                        <p:par>
                          <p:cTn id="21" fill="hold">
                            <p:stCondLst>
                              <p:cond delay="5000"/>
                            </p:stCondLst>
                            <p:childTnLst>
                              <p:par>
                                <p:cTn id="22" presetID="30" presetClass="entr" presetSubtype="0"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600" decel="100000"/>
                                        <p:tgtEl>
                                          <p:spTgt spid="2"/>
                                        </p:tgtEl>
                                      </p:cBhvr>
                                    </p:animEffect>
                                    <p:anim calcmode="lin" valueType="num">
                                      <p:cBhvr>
                                        <p:cTn id="25" dur="1600" decel="100000" fill="hold"/>
                                        <p:tgtEl>
                                          <p:spTgt spid="2"/>
                                        </p:tgtEl>
                                        <p:attrNameLst>
                                          <p:attrName>style.rotation</p:attrName>
                                        </p:attrNameLst>
                                      </p:cBhvr>
                                      <p:tavLst>
                                        <p:tav tm="0">
                                          <p:val>
                                            <p:fltVal val="-90"/>
                                          </p:val>
                                        </p:tav>
                                        <p:tav tm="100000">
                                          <p:val>
                                            <p:fltVal val="0"/>
                                          </p:val>
                                        </p:tav>
                                      </p:tavLst>
                                    </p:anim>
                                    <p:anim calcmode="lin" valueType="num">
                                      <p:cBhvr>
                                        <p:cTn id="26" dur="1600" decel="100000" fill="hold"/>
                                        <p:tgtEl>
                                          <p:spTgt spid="2"/>
                                        </p:tgtEl>
                                        <p:attrNameLst>
                                          <p:attrName>ppt_x</p:attrName>
                                        </p:attrNameLst>
                                      </p:cBhvr>
                                      <p:tavLst>
                                        <p:tav tm="0">
                                          <p:val>
                                            <p:strVal val="#ppt_x+0.4"/>
                                          </p:val>
                                        </p:tav>
                                        <p:tav tm="100000">
                                          <p:val>
                                            <p:strVal val="#ppt_x-0.05"/>
                                          </p:val>
                                        </p:tav>
                                      </p:tavLst>
                                    </p:anim>
                                    <p:anim calcmode="lin" valueType="num">
                                      <p:cBhvr>
                                        <p:cTn id="27" dur="1600" decel="100000" fill="hold"/>
                                        <p:tgtEl>
                                          <p:spTgt spid="2"/>
                                        </p:tgtEl>
                                        <p:attrNameLst>
                                          <p:attrName>ppt_y</p:attrName>
                                        </p:attrNameLst>
                                      </p:cBhvr>
                                      <p:tavLst>
                                        <p:tav tm="0">
                                          <p:val>
                                            <p:strVal val="#ppt_y-0.4"/>
                                          </p:val>
                                        </p:tav>
                                        <p:tav tm="100000">
                                          <p:val>
                                            <p:strVal val="#ppt_y+0.1"/>
                                          </p:val>
                                        </p:tav>
                                      </p:tavLst>
                                    </p:anim>
                                    <p:anim calcmode="lin" valueType="num">
                                      <p:cBhvr>
                                        <p:cTn id="28" dur="400" accel="100000" fill="hold">
                                          <p:stCondLst>
                                            <p:cond delay="1600"/>
                                          </p:stCondLst>
                                        </p:cTn>
                                        <p:tgtEl>
                                          <p:spTgt spid="2"/>
                                        </p:tgtEl>
                                        <p:attrNameLst>
                                          <p:attrName>ppt_x</p:attrName>
                                        </p:attrNameLst>
                                      </p:cBhvr>
                                      <p:tavLst>
                                        <p:tav tm="0">
                                          <p:val>
                                            <p:strVal val="#ppt_x-0.05"/>
                                          </p:val>
                                        </p:tav>
                                        <p:tav tm="100000">
                                          <p:val>
                                            <p:strVal val="#ppt_x"/>
                                          </p:val>
                                        </p:tav>
                                      </p:tavLst>
                                    </p:anim>
                                    <p:anim calcmode="lin" valueType="num">
                                      <p:cBhvr>
                                        <p:cTn id="29" dur="400" accel="100000" fill="hold">
                                          <p:stCondLst>
                                            <p:cond delay="1600"/>
                                          </p:stCondLst>
                                        </p:cTn>
                                        <p:tgtEl>
                                          <p:spTgt spid="2"/>
                                        </p:tgtEl>
                                        <p:attrNameLst>
                                          <p:attrName>ppt_y</p:attrName>
                                        </p:attrNameLst>
                                      </p:cBhvr>
                                      <p:tavLst>
                                        <p:tav tm="0">
                                          <p:val>
                                            <p:strVal val="#ppt_y+0.1"/>
                                          </p:val>
                                        </p:tav>
                                        <p:tav tm="100000">
                                          <p:val>
                                            <p:strVal val="#ppt_y"/>
                                          </p:val>
                                        </p:tav>
                                      </p:tavLst>
                                    </p:anim>
                                  </p:childTnLst>
                                </p:cTn>
                              </p:par>
                            </p:childTnLst>
                          </p:cTn>
                        </p:par>
                        <p:par>
                          <p:cTn id="30" fill="hold">
                            <p:stCondLst>
                              <p:cond delay="7000"/>
                            </p:stCondLst>
                            <p:childTnLst>
                              <p:par>
                                <p:cTn id="31" presetID="30" presetClass="entr" presetSubtype="0" fill="hold"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600" decel="100000"/>
                                        <p:tgtEl>
                                          <p:spTgt spid="7"/>
                                        </p:tgtEl>
                                      </p:cBhvr>
                                    </p:animEffect>
                                    <p:anim calcmode="lin" valueType="num">
                                      <p:cBhvr>
                                        <p:cTn id="34" dur="1600" decel="100000" fill="hold"/>
                                        <p:tgtEl>
                                          <p:spTgt spid="7"/>
                                        </p:tgtEl>
                                        <p:attrNameLst>
                                          <p:attrName>style.rotation</p:attrName>
                                        </p:attrNameLst>
                                      </p:cBhvr>
                                      <p:tavLst>
                                        <p:tav tm="0">
                                          <p:val>
                                            <p:fltVal val="-90"/>
                                          </p:val>
                                        </p:tav>
                                        <p:tav tm="100000">
                                          <p:val>
                                            <p:fltVal val="0"/>
                                          </p:val>
                                        </p:tav>
                                      </p:tavLst>
                                    </p:anim>
                                    <p:anim calcmode="lin" valueType="num">
                                      <p:cBhvr>
                                        <p:cTn id="35" dur="1600" decel="100000" fill="hold"/>
                                        <p:tgtEl>
                                          <p:spTgt spid="7"/>
                                        </p:tgtEl>
                                        <p:attrNameLst>
                                          <p:attrName>ppt_x</p:attrName>
                                        </p:attrNameLst>
                                      </p:cBhvr>
                                      <p:tavLst>
                                        <p:tav tm="0">
                                          <p:val>
                                            <p:strVal val="#ppt_x+0.4"/>
                                          </p:val>
                                        </p:tav>
                                        <p:tav tm="100000">
                                          <p:val>
                                            <p:strVal val="#ppt_x-0.05"/>
                                          </p:val>
                                        </p:tav>
                                      </p:tavLst>
                                    </p:anim>
                                    <p:anim calcmode="lin" valueType="num">
                                      <p:cBhvr>
                                        <p:cTn id="36" dur="1600" decel="100000" fill="hold"/>
                                        <p:tgtEl>
                                          <p:spTgt spid="7"/>
                                        </p:tgtEl>
                                        <p:attrNameLst>
                                          <p:attrName>ppt_y</p:attrName>
                                        </p:attrNameLst>
                                      </p:cBhvr>
                                      <p:tavLst>
                                        <p:tav tm="0">
                                          <p:val>
                                            <p:strVal val="#ppt_y-0.4"/>
                                          </p:val>
                                        </p:tav>
                                        <p:tav tm="100000">
                                          <p:val>
                                            <p:strVal val="#ppt_y+0.1"/>
                                          </p:val>
                                        </p:tav>
                                      </p:tavLst>
                                    </p:anim>
                                    <p:anim calcmode="lin" valueType="num">
                                      <p:cBhvr>
                                        <p:cTn id="37" dur="400" accel="100000" fill="hold">
                                          <p:stCondLst>
                                            <p:cond delay="1600"/>
                                          </p:stCondLst>
                                        </p:cTn>
                                        <p:tgtEl>
                                          <p:spTgt spid="7"/>
                                        </p:tgtEl>
                                        <p:attrNameLst>
                                          <p:attrName>ppt_x</p:attrName>
                                        </p:attrNameLst>
                                      </p:cBhvr>
                                      <p:tavLst>
                                        <p:tav tm="0">
                                          <p:val>
                                            <p:strVal val="#ppt_x-0.05"/>
                                          </p:val>
                                        </p:tav>
                                        <p:tav tm="100000">
                                          <p:val>
                                            <p:strVal val="#ppt_x"/>
                                          </p:val>
                                        </p:tav>
                                      </p:tavLst>
                                    </p:anim>
                                    <p:anim calcmode="lin" valueType="num">
                                      <p:cBhvr>
                                        <p:cTn id="38" dur="400" accel="100000" fill="hold">
                                          <p:stCondLst>
                                            <p:cond delay="1600"/>
                                          </p:stCondLst>
                                        </p:cTn>
                                        <p:tgtEl>
                                          <p:spTgt spid="7"/>
                                        </p:tgtEl>
                                        <p:attrNameLst>
                                          <p:attrName>ppt_y</p:attrName>
                                        </p:attrNameLst>
                                      </p:cBhvr>
                                      <p:tavLst>
                                        <p:tav tm="0">
                                          <p:val>
                                            <p:strVal val="#ppt_y+0.1"/>
                                          </p:val>
                                        </p:tav>
                                        <p:tav tm="100000">
                                          <p:val>
                                            <p:strVal val="#ppt_y"/>
                                          </p:val>
                                        </p:tav>
                                      </p:tavLst>
                                    </p:anim>
                                  </p:childTnLst>
                                </p:cTn>
                              </p:par>
                              <p:par>
                                <p:cTn id="39" presetID="47" presetClass="entr" presetSubtype="0" fill="hold" nodeType="with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5000"/>
                                        <p:tgtEl>
                                          <p:spTgt spid="3"/>
                                        </p:tgtEl>
                                      </p:cBhvr>
                                    </p:animEffect>
                                    <p:anim calcmode="lin" valueType="num">
                                      <p:cBhvr>
                                        <p:cTn id="42" dur="5000" fill="hold"/>
                                        <p:tgtEl>
                                          <p:spTgt spid="3"/>
                                        </p:tgtEl>
                                        <p:attrNameLst>
                                          <p:attrName>ppt_x</p:attrName>
                                        </p:attrNameLst>
                                      </p:cBhvr>
                                      <p:tavLst>
                                        <p:tav tm="0">
                                          <p:val>
                                            <p:strVal val="#ppt_x"/>
                                          </p:val>
                                        </p:tav>
                                        <p:tav tm="100000">
                                          <p:val>
                                            <p:strVal val="#ppt_x"/>
                                          </p:val>
                                        </p:tav>
                                      </p:tavLst>
                                    </p:anim>
                                    <p:anim calcmode="lin" valueType="num">
                                      <p:cBhvr>
                                        <p:cTn id="43" dur="5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grpId="0" nodeType="click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wipe(down)">
                                      <p:cBhvr>
                                        <p:cTn id="48" dur="580">
                                          <p:stCondLst>
                                            <p:cond delay="0"/>
                                          </p:stCondLst>
                                        </p:cTn>
                                        <p:tgtEl>
                                          <p:spTgt spid="8"/>
                                        </p:tgtEl>
                                      </p:cBhvr>
                                    </p:animEffect>
                                    <p:anim calcmode="lin" valueType="num">
                                      <p:cBhvr>
                                        <p:cTn id="49"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54" dur="26">
                                          <p:stCondLst>
                                            <p:cond delay="650"/>
                                          </p:stCondLst>
                                        </p:cTn>
                                        <p:tgtEl>
                                          <p:spTgt spid="8"/>
                                        </p:tgtEl>
                                      </p:cBhvr>
                                      <p:to x="100000" y="60000"/>
                                    </p:animScale>
                                    <p:animScale>
                                      <p:cBhvr>
                                        <p:cTn id="55" dur="166" decel="50000">
                                          <p:stCondLst>
                                            <p:cond delay="676"/>
                                          </p:stCondLst>
                                        </p:cTn>
                                        <p:tgtEl>
                                          <p:spTgt spid="8"/>
                                        </p:tgtEl>
                                      </p:cBhvr>
                                      <p:to x="100000" y="100000"/>
                                    </p:animScale>
                                    <p:animScale>
                                      <p:cBhvr>
                                        <p:cTn id="56" dur="26">
                                          <p:stCondLst>
                                            <p:cond delay="1312"/>
                                          </p:stCondLst>
                                        </p:cTn>
                                        <p:tgtEl>
                                          <p:spTgt spid="8"/>
                                        </p:tgtEl>
                                      </p:cBhvr>
                                      <p:to x="100000" y="80000"/>
                                    </p:animScale>
                                    <p:animScale>
                                      <p:cBhvr>
                                        <p:cTn id="57" dur="166" decel="50000">
                                          <p:stCondLst>
                                            <p:cond delay="1338"/>
                                          </p:stCondLst>
                                        </p:cTn>
                                        <p:tgtEl>
                                          <p:spTgt spid="8"/>
                                        </p:tgtEl>
                                      </p:cBhvr>
                                      <p:to x="100000" y="100000"/>
                                    </p:animScale>
                                    <p:animScale>
                                      <p:cBhvr>
                                        <p:cTn id="58" dur="26">
                                          <p:stCondLst>
                                            <p:cond delay="1642"/>
                                          </p:stCondLst>
                                        </p:cTn>
                                        <p:tgtEl>
                                          <p:spTgt spid="8"/>
                                        </p:tgtEl>
                                      </p:cBhvr>
                                      <p:to x="100000" y="90000"/>
                                    </p:animScale>
                                    <p:animScale>
                                      <p:cBhvr>
                                        <p:cTn id="59" dur="166" decel="50000">
                                          <p:stCondLst>
                                            <p:cond delay="1668"/>
                                          </p:stCondLst>
                                        </p:cTn>
                                        <p:tgtEl>
                                          <p:spTgt spid="8"/>
                                        </p:tgtEl>
                                      </p:cBhvr>
                                      <p:to x="100000" y="100000"/>
                                    </p:animScale>
                                    <p:animScale>
                                      <p:cBhvr>
                                        <p:cTn id="60" dur="26">
                                          <p:stCondLst>
                                            <p:cond delay="1808"/>
                                          </p:stCondLst>
                                        </p:cTn>
                                        <p:tgtEl>
                                          <p:spTgt spid="8"/>
                                        </p:tgtEl>
                                      </p:cBhvr>
                                      <p:to x="100000" y="95000"/>
                                    </p:animScale>
                                    <p:animScale>
                                      <p:cBhvr>
                                        <p:cTn id="61"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62" fill="hold" display="0">
                  <p:stCondLst>
                    <p:cond delay="indefinite"/>
                  </p:stCondLst>
                  <p:endCondLst>
                    <p:cond evt="onPrev" delay="0">
                      <p:tgtEl>
                        <p:sldTgt/>
                      </p:tgtEl>
                    </p:cond>
                    <p:cond evt="onStopAudio" delay="0">
                      <p:tgtEl>
                        <p:sldTgt/>
                      </p:tgtEl>
                    </p:cond>
                  </p:endCondLst>
                </p:cTn>
                <p:tgtEl>
                  <p:spTgt spid="13"/>
                </p:tgtEl>
              </p:cMediaNode>
            </p:audio>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F:\Important Documents\Dropbox\Dropbox\MyCuteGraphics\WORK\dentist_WhimsyClips.png"/>
          <p:cNvPicPr>
            <a:picLocks noChangeAspect="1" noChangeArrowheads="1"/>
          </p:cNvPicPr>
          <p:nvPr/>
        </p:nvPicPr>
        <p:blipFill>
          <a:blip r:embed="rId2" cstate="email"/>
          <a:srcRect/>
          <a:stretch>
            <a:fillRect/>
          </a:stretch>
        </p:blipFill>
        <p:spPr bwMode="auto">
          <a:xfrm>
            <a:off x="609600" y="914400"/>
            <a:ext cx="2786063" cy="5675313"/>
          </a:xfrm>
          <a:prstGeom prst="rect">
            <a:avLst/>
          </a:prstGeom>
          <a:noFill/>
        </p:spPr>
      </p:pic>
      <p:sp>
        <p:nvSpPr>
          <p:cNvPr id="6" name="Action Button: Forward or Next 5">
            <a:hlinkClick r:id="" action="ppaction://hlinkshowjump?jump=nextslide" highlightClick="1"/>
          </p:cNvPr>
          <p:cNvSpPr/>
          <p:nvPr/>
        </p:nvSpPr>
        <p:spPr>
          <a:xfrm>
            <a:off x="8458200" y="6096000"/>
            <a:ext cx="509016" cy="5852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6146" name="Picture 2"/>
          <p:cNvPicPr>
            <a:picLocks noChangeAspect="1" noChangeArrowheads="1"/>
          </p:cNvPicPr>
          <p:nvPr/>
        </p:nvPicPr>
        <p:blipFill>
          <a:blip r:embed="rId3"/>
          <a:srcRect/>
          <a:stretch>
            <a:fillRect/>
          </a:stretch>
        </p:blipFill>
        <p:spPr bwMode="auto">
          <a:xfrm rot="1404834">
            <a:off x="512438" y="4179678"/>
            <a:ext cx="1285875" cy="927994"/>
          </a:xfrm>
          <a:prstGeom prst="rect">
            <a:avLst/>
          </a:prstGeom>
          <a:noFill/>
          <a:ln w="9525">
            <a:noFill/>
            <a:miter lim="800000"/>
            <a:headEnd/>
            <a:tailEnd/>
          </a:ln>
          <a:effectLst/>
        </p:spPr>
      </p:pic>
      <p:pic>
        <p:nvPicPr>
          <p:cNvPr id="6147" name="Picture 3" descr="F:\Important Documents\Dropbox\Dropbox\MyCuteGraphics\CHILDREN\cute-little-boy.png"/>
          <p:cNvPicPr>
            <a:picLocks noChangeAspect="1" noChangeArrowheads="1"/>
          </p:cNvPicPr>
          <p:nvPr/>
        </p:nvPicPr>
        <p:blipFill>
          <a:blip r:embed="rId4" cstate="email"/>
          <a:srcRect/>
          <a:stretch>
            <a:fillRect/>
          </a:stretch>
        </p:blipFill>
        <p:spPr bwMode="auto">
          <a:xfrm>
            <a:off x="4114800" y="3581400"/>
            <a:ext cx="1375791" cy="2990850"/>
          </a:xfrm>
          <a:prstGeom prst="rect">
            <a:avLst/>
          </a:prstGeom>
          <a:noFill/>
        </p:spPr>
      </p:pic>
      <p:pic>
        <p:nvPicPr>
          <p:cNvPr id="6148" name="Picture 4"/>
          <p:cNvPicPr>
            <a:picLocks noChangeAspect="1" noChangeArrowheads="1"/>
          </p:cNvPicPr>
          <p:nvPr/>
        </p:nvPicPr>
        <p:blipFill>
          <a:blip r:embed="rId5"/>
          <a:srcRect/>
          <a:stretch>
            <a:fillRect/>
          </a:stretch>
        </p:blipFill>
        <p:spPr bwMode="auto">
          <a:xfrm rot="19176066">
            <a:off x="4929003" y="4796441"/>
            <a:ext cx="1141548" cy="581089"/>
          </a:xfrm>
          <a:prstGeom prst="rect">
            <a:avLst/>
          </a:prstGeom>
          <a:noFill/>
          <a:ln w="9525">
            <a:noFill/>
            <a:miter lim="800000"/>
            <a:headEnd/>
            <a:tailEnd/>
          </a:ln>
          <a:effectLst/>
        </p:spPr>
      </p:pic>
      <p:sp>
        <p:nvSpPr>
          <p:cNvPr id="12" name="Cloud Callout 11"/>
          <p:cNvSpPr/>
          <p:nvPr/>
        </p:nvSpPr>
        <p:spPr>
          <a:xfrm>
            <a:off x="3505200" y="1981200"/>
            <a:ext cx="1676400" cy="1146048"/>
          </a:xfrm>
          <a:prstGeom prst="cloudCallout">
            <a:avLst>
              <a:gd name="adj1" fmla="val 37735"/>
              <a:gd name="adj2" fmla="val 82866"/>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3" name="Picture 4" descr="F:\Important Documents\Dropbox\Dropbox\MyCuteGraphics\JOBS\tooth-fairy.png"/>
          <p:cNvPicPr>
            <a:picLocks noChangeAspect="1" noChangeArrowheads="1"/>
          </p:cNvPicPr>
          <p:nvPr/>
        </p:nvPicPr>
        <p:blipFill>
          <a:blip r:embed="rId6" cstate="email"/>
          <a:srcRect/>
          <a:stretch>
            <a:fillRect/>
          </a:stretch>
        </p:blipFill>
        <p:spPr bwMode="auto">
          <a:xfrm rot="1393760">
            <a:off x="4364598" y="2164647"/>
            <a:ext cx="673806" cy="632375"/>
          </a:xfrm>
          <a:prstGeom prst="rect">
            <a:avLst/>
          </a:prstGeom>
          <a:noFill/>
        </p:spPr>
      </p:pic>
      <p:pic>
        <p:nvPicPr>
          <p:cNvPr id="14" name="Picture 2" descr="F:\Important Documents\Dropbox\Dropbox\MyCuteGraphics\JOBS\happy-tooth.png"/>
          <p:cNvPicPr>
            <a:picLocks noChangeAspect="1" noChangeArrowheads="1"/>
          </p:cNvPicPr>
          <p:nvPr/>
        </p:nvPicPr>
        <p:blipFill>
          <a:blip r:embed="rId7" cstate="email"/>
          <a:srcRect/>
          <a:stretch>
            <a:fillRect/>
          </a:stretch>
        </p:blipFill>
        <p:spPr bwMode="auto">
          <a:xfrm>
            <a:off x="3962400" y="2438400"/>
            <a:ext cx="228600" cy="279269"/>
          </a:xfrm>
          <a:prstGeom prst="rect">
            <a:avLst/>
          </a:prstGeom>
          <a:noFill/>
        </p:spPr>
      </p:pic>
      <p:sp>
        <p:nvSpPr>
          <p:cNvPr id="17" name="TextBox 16"/>
          <p:cNvSpPr txBox="1"/>
          <p:nvPr/>
        </p:nvSpPr>
        <p:spPr>
          <a:xfrm>
            <a:off x="3200400" y="381000"/>
            <a:ext cx="4876800" cy="1323439"/>
          </a:xfrm>
          <a:prstGeom prst="rect">
            <a:avLst/>
          </a:prstGeom>
          <a:noFill/>
        </p:spPr>
        <p:txBody>
          <a:bodyPr wrap="square" rtlCol="0">
            <a:spAutoFit/>
          </a:bodyPr>
          <a:lstStyle/>
          <a:p>
            <a:r>
              <a:rPr lang="en-US" sz="2000" dirty="0" smtClean="0">
                <a:latin typeface="Comic Sans MS" pitchFamily="66" charset="0"/>
              </a:rPr>
              <a:t>Scared. This is how most people feel when they visit me. I help keep your teeth healthy. I clean them and I fill your cavities. I am a _____________.</a:t>
            </a:r>
            <a:endParaRPr lang="el-GR" sz="2000" dirty="0">
              <a:latin typeface="Comic Sans MS" pitchFamily="66" charset="0"/>
            </a:endParaRPr>
          </a:p>
        </p:txBody>
      </p:sp>
      <p:sp>
        <p:nvSpPr>
          <p:cNvPr id="18" name="TextBox 17"/>
          <p:cNvSpPr txBox="1"/>
          <p:nvPr/>
        </p:nvSpPr>
        <p:spPr>
          <a:xfrm>
            <a:off x="6096000" y="1295400"/>
            <a:ext cx="1295400" cy="400110"/>
          </a:xfrm>
          <a:prstGeom prst="rect">
            <a:avLst/>
          </a:prstGeom>
          <a:noFill/>
        </p:spPr>
        <p:txBody>
          <a:bodyPr wrap="square" rtlCol="0">
            <a:spAutoFit/>
          </a:bodyPr>
          <a:lstStyle/>
          <a:p>
            <a:r>
              <a:rPr lang="en-US" sz="2000" dirty="0" smtClean="0">
                <a:solidFill>
                  <a:srgbClr val="FF0000"/>
                </a:solidFill>
                <a:latin typeface="Comic Sans MS" pitchFamily="66" charset="0"/>
              </a:rPr>
              <a:t>dentist</a:t>
            </a:r>
            <a:endParaRPr lang="el-GR" sz="2000" dirty="0">
              <a:solidFill>
                <a:srgbClr val="FF0000"/>
              </a:solidFill>
              <a:latin typeface="Comic Sans MS" pitchFamily="66" charset="0"/>
            </a:endParaRPr>
          </a:p>
        </p:txBody>
      </p:sp>
      <p:sp>
        <p:nvSpPr>
          <p:cNvPr id="19" name="TextBox 18"/>
          <p:cNvSpPr txBox="1"/>
          <p:nvPr/>
        </p:nvSpPr>
        <p:spPr>
          <a:xfrm>
            <a:off x="5486400" y="2590800"/>
            <a:ext cx="3429000" cy="1754326"/>
          </a:xfrm>
          <a:prstGeom prst="rect">
            <a:avLst/>
          </a:prstGeom>
          <a:noFill/>
        </p:spPr>
        <p:txBody>
          <a:bodyPr wrap="square" rtlCol="0">
            <a:spAutoFit/>
          </a:bodyPr>
          <a:lstStyle/>
          <a:p>
            <a:r>
              <a:rPr lang="en-US" dirty="0" smtClean="0"/>
              <a:t>I just visited my dentist. He gave me a new toothbrush. And I lost another tooth today- so the Tooth Fairy is going to come tonight- take my tooth- and leave me some money. </a:t>
            </a:r>
            <a:r>
              <a:rPr lang="en-US" dirty="0" err="1" smtClean="0"/>
              <a:t>Yipee</a:t>
            </a:r>
            <a:r>
              <a:rPr lang="en-US" dirty="0" smtClean="0"/>
              <a:t>!</a:t>
            </a:r>
            <a:endParaRPr lang="el-GR" dirty="0"/>
          </a:p>
        </p:txBody>
      </p:sp>
      <p:sp>
        <p:nvSpPr>
          <p:cNvPr id="15" name="Action Button: Back or Previous 14">
            <a:hlinkClick r:id="" action="ppaction://hlinkshowjump?jump=previousslide" highlightClick="1"/>
          </p:cNvPr>
          <p:cNvSpPr/>
          <p:nvPr/>
        </p:nvSpPr>
        <p:spPr>
          <a:xfrm>
            <a:off x="228600" y="6248400"/>
            <a:ext cx="609600" cy="432816"/>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ransition spd="slow">
    <p:zoom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2"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0" fill="hold"/>
                                        <p:tgtEl>
                                          <p:spTgt spid="19"/>
                                        </p:tgtEl>
                                        <p:attrNameLst>
                                          <p:attrName>ppt_x</p:attrName>
                                        </p:attrNameLst>
                                      </p:cBhvr>
                                      <p:tavLst>
                                        <p:tav tm="0">
                                          <p:val>
                                            <p:strVal val="1+#ppt_w/2"/>
                                          </p:val>
                                        </p:tav>
                                        <p:tav tm="100000">
                                          <p:val>
                                            <p:strVal val="#ppt_x"/>
                                          </p:val>
                                        </p:tav>
                                      </p:tavLst>
                                    </p:anim>
                                    <p:anim calcmode="lin" valueType="num">
                                      <p:cBhvr additive="base">
                                        <p:cTn id="8" dur="5000" fill="hold"/>
                                        <p:tgtEl>
                                          <p:spTgt spid="19"/>
                                        </p:tgtEl>
                                        <p:attrNameLst>
                                          <p:attrName>ppt_y</p:attrName>
                                        </p:attrNameLst>
                                      </p:cBhvr>
                                      <p:tavLst>
                                        <p:tav tm="0">
                                          <p:val>
                                            <p:strVal val="#ppt_y"/>
                                          </p:val>
                                        </p:tav>
                                        <p:tav tm="100000">
                                          <p:val>
                                            <p:strVal val="#ppt_y"/>
                                          </p:val>
                                        </p:tav>
                                      </p:tavLst>
                                    </p:anim>
                                  </p:childTnLst>
                                </p:cTn>
                              </p:par>
                            </p:childTnLst>
                          </p:cTn>
                        </p:par>
                        <p:par>
                          <p:cTn id="9" fill="hold">
                            <p:stCondLst>
                              <p:cond delay="5000"/>
                            </p:stCondLst>
                            <p:childTnLst>
                              <p:par>
                                <p:cTn id="10" presetID="47" presetClass="entr" presetSubtype="0" fill="hold" nodeType="afterEffect">
                                  <p:stCondLst>
                                    <p:cond delay="0"/>
                                  </p:stCondLst>
                                  <p:childTnLst>
                                    <p:set>
                                      <p:cBhvr>
                                        <p:cTn id="11" dur="1" fill="hold">
                                          <p:stCondLst>
                                            <p:cond delay="0"/>
                                          </p:stCondLst>
                                        </p:cTn>
                                        <p:tgtEl>
                                          <p:spTgt spid="6147"/>
                                        </p:tgtEl>
                                        <p:attrNameLst>
                                          <p:attrName>style.visibility</p:attrName>
                                        </p:attrNameLst>
                                      </p:cBhvr>
                                      <p:to>
                                        <p:strVal val="visible"/>
                                      </p:to>
                                    </p:set>
                                    <p:animEffect transition="in" filter="fade">
                                      <p:cBhvr>
                                        <p:cTn id="12" dur="3000"/>
                                        <p:tgtEl>
                                          <p:spTgt spid="6147"/>
                                        </p:tgtEl>
                                      </p:cBhvr>
                                    </p:animEffect>
                                    <p:anim calcmode="lin" valueType="num">
                                      <p:cBhvr>
                                        <p:cTn id="13" dur="3000" fill="hold"/>
                                        <p:tgtEl>
                                          <p:spTgt spid="6147"/>
                                        </p:tgtEl>
                                        <p:attrNameLst>
                                          <p:attrName>ppt_x</p:attrName>
                                        </p:attrNameLst>
                                      </p:cBhvr>
                                      <p:tavLst>
                                        <p:tav tm="0">
                                          <p:val>
                                            <p:strVal val="#ppt_x"/>
                                          </p:val>
                                        </p:tav>
                                        <p:tav tm="100000">
                                          <p:val>
                                            <p:strVal val="#ppt_x"/>
                                          </p:val>
                                        </p:tav>
                                      </p:tavLst>
                                    </p:anim>
                                    <p:anim calcmode="lin" valueType="num">
                                      <p:cBhvr>
                                        <p:cTn id="14" dur="3000" fill="hold"/>
                                        <p:tgtEl>
                                          <p:spTgt spid="6147"/>
                                        </p:tgtEl>
                                        <p:attrNameLst>
                                          <p:attrName>ppt_y</p:attrName>
                                        </p:attrNameLst>
                                      </p:cBhvr>
                                      <p:tavLst>
                                        <p:tav tm="0">
                                          <p:val>
                                            <p:strVal val="#ppt_y-.1"/>
                                          </p:val>
                                        </p:tav>
                                        <p:tav tm="100000">
                                          <p:val>
                                            <p:strVal val="#ppt_y"/>
                                          </p:val>
                                        </p:tav>
                                      </p:tavLst>
                                    </p:anim>
                                  </p:childTnLst>
                                </p:cTn>
                              </p:par>
                            </p:childTnLst>
                          </p:cTn>
                        </p:par>
                        <p:par>
                          <p:cTn id="15" fill="hold">
                            <p:stCondLst>
                              <p:cond delay="8000"/>
                            </p:stCondLst>
                            <p:childTnLst>
                              <p:par>
                                <p:cTn id="16" presetID="2" presetClass="entr" presetSubtype="2" fill="hold" nodeType="afterEffect">
                                  <p:stCondLst>
                                    <p:cond delay="0"/>
                                  </p:stCondLst>
                                  <p:childTnLst>
                                    <p:set>
                                      <p:cBhvr>
                                        <p:cTn id="17" dur="1" fill="hold">
                                          <p:stCondLst>
                                            <p:cond delay="0"/>
                                          </p:stCondLst>
                                        </p:cTn>
                                        <p:tgtEl>
                                          <p:spTgt spid="6148"/>
                                        </p:tgtEl>
                                        <p:attrNameLst>
                                          <p:attrName>style.visibility</p:attrName>
                                        </p:attrNameLst>
                                      </p:cBhvr>
                                      <p:to>
                                        <p:strVal val="visible"/>
                                      </p:to>
                                    </p:set>
                                    <p:anim calcmode="lin" valueType="num">
                                      <p:cBhvr additive="base">
                                        <p:cTn id="18" dur="500" fill="hold"/>
                                        <p:tgtEl>
                                          <p:spTgt spid="6148"/>
                                        </p:tgtEl>
                                        <p:attrNameLst>
                                          <p:attrName>ppt_x</p:attrName>
                                        </p:attrNameLst>
                                      </p:cBhvr>
                                      <p:tavLst>
                                        <p:tav tm="0">
                                          <p:val>
                                            <p:strVal val="1+#ppt_w/2"/>
                                          </p:val>
                                        </p:tav>
                                        <p:tav tm="100000">
                                          <p:val>
                                            <p:strVal val="#ppt_x"/>
                                          </p:val>
                                        </p:tav>
                                      </p:tavLst>
                                    </p:anim>
                                    <p:anim calcmode="lin" valueType="num">
                                      <p:cBhvr additive="base">
                                        <p:cTn id="19" dur="500" fill="hold"/>
                                        <p:tgtEl>
                                          <p:spTgt spid="6148"/>
                                        </p:tgtEl>
                                        <p:attrNameLst>
                                          <p:attrName>ppt_y</p:attrName>
                                        </p:attrNameLst>
                                      </p:cBhvr>
                                      <p:tavLst>
                                        <p:tav tm="0">
                                          <p:val>
                                            <p:strVal val="#ppt_y"/>
                                          </p:val>
                                        </p:tav>
                                        <p:tav tm="100000">
                                          <p:val>
                                            <p:strVal val="#ppt_y"/>
                                          </p:val>
                                        </p:tav>
                                      </p:tavLst>
                                    </p:anim>
                                  </p:childTnLst>
                                </p:cTn>
                              </p:par>
                            </p:childTnLst>
                          </p:cTn>
                        </p:par>
                        <p:par>
                          <p:cTn id="20" fill="hold">
                            <p:stCondLst>
                              <p:cond delay="8500"/>
                            </p:stCondLst>
                            <p:childTnLst>
                              <p:par>
                                <p:cTn id="21" presetID="9"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dissolve">
                                      <p:cBhvr>
                                        <p:cTn id="23" dur="500"/>
                                        <p:tgtEl>
                                          <p:spTgt spid="12"/>
                                        </p:tgtEl>
                                      </p:cBhvr>
                                    </p:animEffect>
                                  </p:childTnLst>
                                </p:cTn>
                              </p:par>
                            </p:childTnLst>
                          </p:cTn>
                        </p:par>
                        <p:par>
                          <p:cTn id="24" fill="hold">
                            <p:stCondLst>
                              <p:cond delay="9000"/>
                            </p:stCondLst>
                            <p:childTnLst>
                              <p:par>
                                <p:cTn id="25" presetID="2" presetClass="entr" presetSubtype="6"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1000" fill="hold"/>
                                        <p:tgtEl>
                                          <p:spTgt spid="14"/>
                                        </p:tgtEl>
                                        <p:attrNameLst>
                                          <p:attrName>ppt_x</p:attrName>
                                        </p:attrNameLst>
                                      </p:cBhvr>
                                      <p:tavLst>
                                        <p:tav tm="0">
                                          <p:val>
                                            <p:strVal val="1+#ppt_w/2"/>
                                          </p:val>
                                        </p:tav>
                                        <p:tav tm="100000">
                                          <p:val>
                                            <p:strVal val="#ppt_x"/>
                                          </p:val>
                                        </p:tav>
                                      </p:tavLst>
                                    </p:anim>
                                    <p:anim calcmode="lin" valueType="num">
                                      <p:cBhvr additive="base">
                                        <p:cTn id="28" dur="1000" fill="hold"/>
                                        <p:tgtEl>
                                          <p:spTgt spid="14"/>
                                        </p:tgtEl>
                                        <p:attrNameLst>
                                          <p:attrName>ppt_y</p:attrName>
                                        </p:attrNameLst>
                                      </p:cBhvr>
                                      <p:tavLst>
                                        <p:tav tm="0">
                                          <p:val>
                                            <p:strVal val="1+#ppt_h/2"/>
                                          </p:val>
                                        </p:tav>
                                        <p:tav tm="100000">
                                          <p:val>
                                            <p:strVal val="#ppt_y"/>
                                          </p:val>
                                        </p:tav>
                                      </p:tavLst>
                                    </p:anim>
                                  </p:childTnLst>
                                </p:cTn>
                              </p:par>
                            </p:childTnLst>
                          </p:cTn>
                        </p:par>
                        <p:par>
                          <p:cTn id="29" fill="hold">
                            <p:stCondLst>
                              <p:cond delay="10000"/>
                            </p:stCondLst>
                            <p:childTnLst>
                              <p:par>
                                <p:cTn id="30" presetID="54" presetClass="entr" presetSubtype="0" accel="100000" fill="hold" nodeType="after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5000" fill="hold"/>
                                        <p:tgtEl>
                                          <p:spTgt spid="13"/>
                                        </p:tgtEl>
                                        <p:attrNameLst>
                                          <p:attrName>ppt_w</p:attrName>
                                        </p:attrNameLst>
                                      </p:cBhvr>
                                      <p:tavLst>
                                        <p:tav tm="0">
                                          <p:val>
                                            <p:strVal val="#ppt_w*0.05"/>
                                          </p:val>
                                        </p:tav>
                                        <p:tav tm="100000">
                                          <p:val>
                                            <p:strVal val="#ppt_w"/>
                                          </p:val>
                                        </p:tav>
                                      </p:tavLst>
                                    </p:anim>
                                    <p:anim calcmode="lin" valueType="num">
                                      <p:cBhvr>
                                        <p:cTn id="33" dur="5000" fill="hold"/>
                                        <p:tgtEl>
                                          <p:spTgt spid="13"/>
                                        </p:tgtEl>
                                        <p:attrNameLst>
                                          <p:attrName>ppt_h</p:attrName>
                                        </p:attrNameLst>
                                      </p:cBhvr>
                                      <p:tavLst>
                                        <p:tav tm="0">
                                          <p:val>
                                            <p:strVal val="#ppt_h"/>
                                          </p:val>
                                        </p:tav>
                                        <p:tav tm="100000">
                                          <p:val>
                                            <p:strVal val="#ppt_h"/>
                                          </p:val>
                                        </p:tav>
                                      </p:tavLst>
                                    </p:anim>
                                    <p:anim calcmode="lin" valueType="num">
                                      <p:cBhvr>
                                        <p:cTn id="34" dur="5000" fill="hold"/>
                                        <p:tgtEl>
                                          <p:spTgt spid="13"/>
                                        </p:tgtEl>
                                        <p:attrNameLst>
                                          <p:attrName>ppt_x</p:attrName>
                                        </p:attrNameLst>
                                      </p:cBhvr>
                                      <p:tavLst>
                                        <p:tav tm="0">
                                          <p:val>
                                            <p:strVal val="#ppt_x-.2"/>
                                          </p:val>
                                        </p:tav>
                                        <p:tav tm="100000">
                                          <p:val>
                                            <p:strVal val="#ppt_x"/>
                                          </p:val>
                                        </p:tav>
                                      </p:tavLst>
                                    </p:anim>
                                    <p:anim calcmode="lin" valueType="num">
                                      <p:cBhvr>
                                        <p:cTn id="35" dur="5000" fill="hold"/>
                                        <p:tgtEl>
                                          <p:spTgt spid="13"/>
                                        </p:tgtEl>
                                        <p:attrNameLst>
                                          <p:attrName>ppt_y</p:attrName>
                                        </p:attrNameLst>
                                      </p:cBhvr>
                                      <p:tavLst>
                                        <p:tav tm="0">
                                          <p:val>
                                            <p:strVal val="#ppt_y"/>
                                          </p:val>
                                        </p:tav>
                                        <p:tav tm="100000">
                                          <p:val>
                                            <p:strVal val="#ppt_y"/>
                                          </p:val>
                                        </p:tav>
                                      </p:tavLst>
                                    </p:anim>
                                    <p:animEffect transition="in" filter="fade">
                                      <p:cBhvr>
                                        <p:cTn id="36" dur="5000"/>
                                        <p:tgtEl>
                                          <p:spTgt spid="13"/>
                                        </p:tgtEl>
                                      </p:cBhvr>
                                    </p:animEffect>
                                  </p:childTnLst>
                                </p:cTn>
                              </p:par>
                            </p:childTnLst>
                          </p:cTn>
                        </p:par>
                        <p:par>
                          <p:cTn id="37" fill="hold">
                            <p:stCondLst>
                              <p:cond delay="15000"/>
                            </p:stCondLst>
                            <p:childTnLst>
                              <p:par>
                                <p:cTn id="38" presetID="47" presetClass="entr" presetSubtype="0" fill="hold" grpId="0" nodeType="after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2000"/>
                                        <p:tgtEl>
                                          <p:spTgt spid="17"/>
                                        </p:tgtEl>
                                      </p:cBhvr>
                                    </p:animEffect>
                                    <p:anim calcmode="lin" valueType="num">
                                      <p:cBhvr>
                                        <p:cTn id="41" dur="2000" fill="hold"/>
                                        <p:tgtEl>
                                          <p:spTgt spid="17"/>
                                        </p:tgtEl>
                                        <p:attrNameLst>
                                          <p:attrName>ppt_x</p:attrName>
                                        </p:attrNameLst>
                                      </p:cBhvr>
                                      <p:tavLst>
                                        <p:tav tm="0">
                                          <p:val>
                                            <p:strVal val="#ppt_x"/>
                                          </p:val>
                                        </p:tav>
                                        <p:tav tm="100000">
                                          <p:val>
                                            <p:strVal val="#ppt_x"/>
                                          </p:val>
                                        </p:tav>
                                      </p:tavLst>
                                    </p:anim>
                                    <p:anim calcmode="lin" valueType="num">
                                      <p:cBhvr>
                                        <p:cTn id="42" dur="2000" fill="hold"/>
                                        <p:tgtEl>
                                          <p:spTgt spid="17"/>
                                        </p:tgtEl>
                                        <p:attrNameLst>
                                          <p:attrName>ppt_y</p:attrName>
                                        </p:attrNameLst>
                                      </p:cBhvr>
                                      <p:tavLst>
                                        <p:tav tm="0">
                                          <p:val>
                                            <p:strVal val="#ppt_y-.1"/>
                                          </p:val>
                                        </p:tav>
                                        <p:tav tm="100000">
                                          <p:val>
                                            <p:strVal val="#ppt_y"/>
                                          </p:val>
                                        </p:tav>
                                      </p:tavLst>
                                    </p:anim>
                                  </p:childTnLst>
                                </p:cTn>
                              </p:par>
                            </p:childTnLst>
                          </p:cTn>
                        </p:par>
                        <p:par>
                          <p:cTn id="43" fill="hold">
                            <p:stCondLst>
                              <p:cond delay="17000"/>
                            </p:stCondLst>
                            <p:childTnLst>
                              <p:par>
                                <p:cTn id="44" presetID="15" presetClass="entr" presetSubtype="0" fill="hold" nodeType="afterEffect">
                                  <p:stCondLst>
                                    <p:cond delay="0"/>
                                  </p:stCondLst>
                                  <p:childTnLst>
                                    <p:set>
                                      <p:cBhvr>
                                        <p:cTn id="45" dur="1" fill="hold">
                                          <p:stCondLst>
                                            <p:cond delay="0"/>
                                          </p:stCondLst>
                                        </p:cTn>
                                        <p:tgtEl>
                                          <p:spTgt spid="15362"/>
                                        </p:tgtEl>
                                        <p:attrNameLst>
                                          <p:attrName>style.visibility</p:attrName>
                                        </p:attrNameLst>
                                      </p:cBhvr>
                                      <p:to>
                                        <p:strVal val="visible"/>
                                      </p:to>
                                    </p:set>
                                    <p:anim calcmode="lin" valueType="num">
                                      <p:cBhvr>
                                        <p:cTn id="46" dur="5000" fill="hold"/>
                                        <p:tgtEl>
                                          <p:spTgt spid="15362"/>
                                        </p:tgtEl>
                                        <p:attrNameLst>
                                          <p:attrName>ppt_w</p:attrName>
                                        </p:attrNameLst>
                                      </p:cBhvr>
                                      <p:tavLst>
                                        <p:tav tm="0">
                                          <p:val>
                                            <p:fltVal val="0"/>
                                          </p:val>
                                        </p:tav>
                                        <p:tav tm="100000">
                                          <p:val>
                                            <p:strVal val="#ppt_w"/>
                                          </p:val>
                                        </p:tav>
                                      </p:tavLst>
                                    </p:anim>
                                    <p:anim calcmode="lin" valueType="num">
                                      <p:cBhvr>
                                        <p:cTn id="47" dur="5000" fill="hold"/>
                                        <p:tgtEl>
                                          <p:spTgt spid="15362"/>
                                        </p:tgtEl>
                                        <p:attrNameLst>
                                          <p:attrName>ppt_h</p:attrName>
                                        </p:attrNameLst>
                                      </p:cBhvr>
                                      <p:tavLst>
                                        <p:tav tm="0">
                                          <p:val>
                                            <p:fltVal val="0"/>
                                          </p:val>
                                        </p:tav>
                                        <p:tav tm="100000">
                                          <p:val>
                                            <p:strVal val="#ppt_h"/>
                                          </p:val>
                                        </p:tav>
                                      </p:tavLst>
                                    </p:anim>
                                    <p:anim calcmode="lin" valueType="num">
                                      <p:cBhvr>
                                        <p:cTn id="48" dur="5000" fill="hold"/>
                                        <p:tgtEl>
                                          <p:spTgt spid="15362"/>
                                        </p:tgtEl>
                                        <p:attrNameLst>
                                          <p:attrName>ppt_x</p:attrName>
                                        </p:attrNameLst>
                                      </p:cBhvr>
                                      <p:tavLst>
                                        <p:tav tm="0" fmla="#ppt_x+(cos(-2*pi*(1-$))*-#ppt_x-sin(-2*pi*(1-$))*(1-#ppt_y))*(1-$)">
                                          <p:val>
                                            <p:fltVal val="0"/>
                                          </p:val>
                                        </p:tav>
                                        <p:tav tm="100000">
                                          <p:val>
                                            <p:fltVal val="1"/>
                                          </p:val>
                                        </p:tav>
                                      </p:tavLst>
                                    </p:anim>
                                    <p:anim calcmode="lin" valueType="num">
                                      <p:cBhvr>
                                        <p:cTn id="49" dur="5000" fill="hold"/>
                                        <p:tgtEl>
                                          <p:spTgt spid="15362"/>
                                        </p:tgtEl>
                                        <p:attrNameLst>
                                          <p:attrName>ppt_y</p:attrName>
                                        </p:attrNameLst>
                                      </p:cBhvr>
                                      <p:tavLst>
                                        <p:tav tm="0" fmla="#ppt_y+(sin(-2*pi*(1-$))*-#ppt_x+cos(-2*pi*(1-$))*(1-#ppt_y))*(1-$)">
                                          <p:val>
                                            <p:fltVal val="0"/>
                                          </p:val>
                                        </p:tav>
                                        <p:tav tm="100000">
                                          <p:val>
                                            <p:fltVal val="1"/>
                                          </p:val>
                                        </p:tav>
                                      </p:tavLst>
                                    </p:anim>
                                  </p:childTnLst>
                                </p:cTn>
                              </p:par>
                            </p:childTnLst>
                          </p:cTn>
                        </p:par>
                        <p:par>
                          <p:cTn id="50" fill="hold">
                            <p:stCondLst>
                              <p:cond delay="22000"/>
                            </p:stCondLst>
                            <p:childTnLst>
                              <p:par>
                                <p:cTn id="51" presetID="2" presetClass="entr" presetSubtype="9" fill="hold" nodeType="afterEffect">
                                  <p:stCondLst>
                                    <p:cond delay="0"/>
                                  </p:stCondLst>
                                  <p:childTnLst>
                                    <p:set>
                                      <p:cBhvr>
                                        <p:cTn id="52" dur="1" fill="hold">
                                          <p:stCondLst>
                                            <p:cond delay="0"/>
                                          </p:stCondLst>
                                        </p:cTn>
                                        <p:tgtEl>
                                          <p:spTgt spid="6146"/>
                                        </p:tgtEl>
                                        <p:attrNameLst>
                                          <p:attrName>style.visibility</p:attrName>
                                        </p:attrNameLst>
                                      </p:cBhvr>
                                      <p:to>
                                        <p:strVal val="visible"/>
                                      </p:to>
                                    </p:set>
                                    <p:anim calcmode="lin" valueType="num">
                                      <p:cBhvr additive="base">
                                        <p:cTn id="53" dur="500" fill="hold"/>
                                        <p:tgtEl>
                                          <p:spTgt spid="6146"/>
                                        </p:tgtEl>
                                        <p:attrNameLst>
                                          <p:attrName>ppt_x</p:attrName>
                                        </p:attrNameLst>
                                      </p:cBhvr>
                                      <p:tavLst>
                                        <p:tav tm="0">
                                          <p:val>
                                            <p:strVal val="0-#ppt_w/2"/>
                                          </p:val>
                                        </p:tav>
                                        <p:tav tm="100000">
                                          <p:val>
                                            <p:strVal val="#ppt_x"/>
                                          </p:val>
                                        </p:tav>
                                      </p:tavLst>
                                    </p:anim>
                                    <p:anim calcmode="lin" valueType="num">
                                      <p:cBhvr additive="base">
                                        <p:cTn id="54" dur="500" fill="hold"/>
                                        <p:tgtEl>
                                          <p:spTgt spid="6146"/>
                                        </p:tgtEl>
                                        <p:attrNameLst>
                                          <p:attrName>ppt_y</p:attrName>
                                        </p:attrNameLst>
                                      </p:cBhvr>
                                      <p:tavLst>
                                        <p:tav tm="0">
                                          <p:val>
                                            <p:strVal val="0-#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56" presetClass="entr" presetSubtype="0" fill="hold" grpId="0" nodeType="clickEffect">
                                  <p:stCondLst>
                                    <p:cond delay="0"/>
                                  </p:stCondLst>
                                  <p:iterate type="lt">
                                    <p:tmPct val="10000"/>
                                  </p:iterate>
                                  <p:childTnLst>
                                    <p:set>
                                      <p:cBhvr>
                                        <p:cTn id="58" dur="1" fill="hold">
                                          <p:stCondLst>
                                            <p:cond delay="0"/>
                                          </p:stCondLst>
                                        </p:cTn>
                                        <p:tgtEl>
                                          <p:spTgt spid="18"/>
                                        </p:tgtEl>
                                        <p:attrNameLst>
                                          <p:attrName>style.visibility</p:attrName>
                                        </p:attrNameLst>
                                      </p:cBhvr>
                                      <p:to>
                                        <p:strVal val="visible"/>
                                      </p:to>
                                    </p:set>
                                    <p:anim by="(-#ppt_w*2)" calcmode="lin" valueType="num">
                                      <p:cBhvr rctx="PPT">
                                        <p:cTn id="59" dur="1500" autoRev="1" fill="hold">
                                          <p:stCondLst>
                                            <p:cond delay="0"/>
                                          </p:stCondLst>
                                        </p:cTn>
                                        <p:tgtEl>
                                          <p:spTgt spid="18"/>
                                        </p:tgtEl>
                                        <p:attrNameLst>
                                          <p:attrName>ppt_w</p:attrName>
                                        </p:attrNameLst>
                                      </p:cBhvr>
                                    </p:anim>
                                    <p:anim by="(#ppt_w*0.50)" calcmode="lin" valueType="num">
                                      <p:cBhvr>
                                        <p:cTn id="60" dur="1500" decel="50000" autoRev="1" fill="hold">
                                          <p:stCondLst>
                                            <p:cond delay="0"/>
                                          </p:stCondLst>
                                        </p:cTn>
                                        <p:tgtEl>
                                          <p:spTgt spid="18"/>
                                        </p:tgtEl>
                                        <p:attrNameLst>
                                          <p:attrName>ppt_x</p:attrName>
                                        </p:attrNameLst>
                                      </p:cBhvr>
                                    </p:anim>
                                    <p:anim from="(-#ppt_h/2)" to="(#ppt_y)" calcmode="lin" valueType="num">
                                      <p:cBhvr>
                                        <p:cTn id="61" dur="3000" fill="hold">
                                          <p:stCondLst>
                                            <p:cond delay="0"/>
                                          </p:stCondLst>
                                        </p:cTn>
                                        <p:tgtEl>
                                          <p:spTgt spid="18"/>
                                        </p:tgtEl>
                                        <p:attrNameLst>
                                          <p:attrName>ppt_y</p:attrName>
                                        </p:attrNameLst>
                                      </p:cBhvr>
                                    </p:anim>
                                    <p:animRot by="21600000">
                                      <p:cBhvr>
                                        <p:cTn id="62" dur="3000" fill="hold">
                                          <p:stCondLst>
                                            <p:cond delay="0"/>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7" grpId="0"/>
      <p:bldP spid="18" grpId="0"/>
      <p:bldP spid="1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F:\Important Documents\Dropbox\Dropbox\MyCuteGraphics\WORK\girl-astronaut-floating.png"/>
          <p:cNvPicPr>
            <a:picLocks noChangeAspect="1" noChangeArrowheads="1"/>
          </p:cNvPicPr>
          <p:nvPr/>
        </p:nvPicPr>
        <p:blipFill>
          <a:blip r:embed="rId2" cstate="email"/>
          <a:srcRect/>
          <a:stretch>
            <a:fillRect/>
          </a:stretch>
        </p:blipFill>
        <p:spPr bwMode="auto">
          <a:xfrm>
            <a:off x="1066800" y="2362200"/>
            <a:ext cx="3283839" cy="4210050"/>
          </a:xfrm>
          <a:prstGeom prst="rect">
            <a:avLst/>
          </a:prstGeom>
          <a:noFill/>
        </p:spPr>
      </p:pic>
      <p:sp>
        <p:nvSpPr>
          <p:cNvPr id="3" name="Title 1"/>
          <p:cNvSpPr txBox="1">
            <a:spLocks/>
          </p:cNvSpPr>
          <p:nvPr/>
        </p:nvSpPr>
        <p:spPr>
          <a:xfrm>
            <a:off x="914400" y="512064"/>
            <a:ext cx="7772400" cy="1621536"/>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100" normalizeH="0" baseline="0" noProof="0" dirty="0" smtClean="0">
                <a:ln>
                  <a:noFill/>
                </a:ln>
                <a:solidFill>
                  <a:schemeClr val="tx2">
                    <a:satMod val="200000"/>
                  </a:schemeClr>
                </a:solidFill>
                <a:effectLst/>
                <a:uLnTx/>
                <a:uFillTx/>
                <a:latin typeface="Courier New" pitchFamily="49" charset="0"/>
                <a:ea typeface="+mj-ea"/>
                <a:cs typeface="Courier New" pitchFamily="49" charset="0"/>
              </a:rPr>
              <a:t>I am adventurous. I travel to outer space in a rocket ship. I am an ____________.</a:t>
            </a:r>
            <a:endParaRPr kumimoji="0" lang="el-GR" sz="3200" b="0" i="0" u="none" strike="noStrike" kern="1200" cap="none" spc="-100" normalizeH="0" baseline="0" noProof="0" dirty="0">
              <a:ln>
                <a:noFill/>
              </a:ln>
              <a:solidFill>
                <a:schemeClr val="tx2">
                  <a:satMod val="200000"/>
                </a:schemeClr>
              </a:solidFill>
              <a:effectLst/>
              <a:uLnTx/>
              <a:uFillTx/>
              <a:latin typeface="Courier New" pitchFamily="49" charset="0"/>
              <a:ea typeface="+mj-ea"/>
              <a:cs typeface="Courier New" pitchFamily="49" charset="0"/>
            </a:endParaRPr>
          </a:p>
        </p:txBody>
      </p:sp>
      <p:sp>
        <p:nvSpPr>
          <p:cNvPr id="4" name="TextBox 3"/>
          <p:cNvSpPr txBox="1"/>
          <p:nvPr/>
        </p:nvSpPr>
        <p:spPr>
          <a:xfrm>
            <a:off x="2514600" y="1447800"/>
            <a:ext cx="2667000" cy="646331"/>
          </a:xfrm>
          <a:prstGeom prst="rect">
            <a:avLst/>
          </a:prstGeom>
          <a:noFill/>
        </p:spPr>
        <p:txBody>
          <a:bodyPr wrap="square" rtlCol="0">
            <a:spAutoFit/>
          </a:bodyPr>
          <a:lstStyle/>
          <a:p>
            <a:r>
              <a:rPr lang="en-US" sz="3600" b="1" dirty="0" smtClean="0">
                <a:solidFill>
                  <a:srgbClr val="FF0000"/>
                </a:solidFill>
                <a:latin typeface="Courier New" pitchFamily="49" charset="0"/>
                <a:cs typeface="Courier New" pitchFamily="49" charset="0"/>
              </a:rPr>
              <a:t>astronaut</a:t>
            </a:r>
            <a:endParaRPr lang="el-GR" sz="3600" b="1" dirty="0">
              <a:solidFill>
                <a:srgbClr val="FF0000"/>
              </a:solidFill>
              <a:latin typeface="Courier New" pitchFamily="49" charset="0"/>
              <a:cs typeface="Courier New" pitchFamily="49" charset="0"/>
            </a:endParaRPr>
          </a:p>
        </p:txBody>
      </p:sp>
      <p:pic>
        <p:nvPicPr>
          <p:cNvPr id="5" name="Picture 8" descr="F:\Important Documents\Dropbox\Dropbox\MyCuteGraphics\WORK\rocket-flying-through-outerspace.png"/>
          <p:cNvPicPr>
            <a:picLocks noChangeAspect="1" noChangeArrowheads="1"/>
          </p:cNvPicPr>
          <p:nvPr/>
        </p:nvPicPr>
        <p:blipFill>
          <a:blip r:embed="rId3" cstate="email"/>
          <a:srcRect/>
          <a:stretch>
            <a:fillRect/>
          </a:stretch>
        </p:blipFill>
        <p:spPr bwMode="auto">
          <a:xfrm>
            <a:off x="5334000" y="1905000"/>
            <a:ext cx="3491212" cy="2737110"/>
          </a:xfrm>
          <a:prstGeom prst="rect">
            <a:avLst/>
          </a:prstGeom>
          <a:noFill/>
        </p:spPr>
      </p:pic>
      <p:sp>
        <p:nvSpPr>
          <p:cNvPr id="7" name="Action Button: Forward or Next 6">
            <a:hlinkClick r:id="" action="ppaction://hlinkshowjump?jump=nextslide" highlightClick="1"/>
          </p:cNvPr>
          <p:cNvSpPr/>
          <p:nvPr/>
        </p:nvSpPr>
        <p:spPr>
          <a:xfrm>
            <a:off x="8458200" y="6096000"/>
            <a:ext cx="509016" cy="5852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Action Button: Back or Previous 7">
            <a:hlinkClick r:id="" action="ppaction://hlinkshowjump?jump=previousslide" highlightClick="1"/>
          </p:cNvPr>
          <p:cNvSpPr/>
          <p:nvPr/>
        </p:nvSpPr>
        <p:spPr>
          <a:xfrm>
            <a:off x="228600" y="6248400"/>
            <a:ext cx="609600" cy="432816"/>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anim calcmode="lin" valueType="num">
                                      <p:cBhvr>
                                        <p:cTn id="8" dur="3000" fill="hold"/>
                                        <p:tgtEl>
                                          <p:spTgt spid="2"/>
                                        </p:tgtEl>
                                        <p:attrNameLst>
                                          <p:attrName>ppt_x</p:attrName>
                                        </p:attrNameLst>
                                      </p:cBhvr>
                                      <p:tavLst>
                                        <p:tav tm="0">
                                          <p:val>
                                            <p:strVal val="#ppt_x"/>
                                          </p:val>
                                        </p:tav>
                                        <p:tav tm="100000">
                                          <p:val>
                                            <p:strVal val="#ppt_x"/>
                                          </p:val>
                                        </p:tav>
                                      </p:tavLst>
                                    </p:anim>
                                    <p:anim calcmode="lin" valueType="num">
                                      <p:cBhvr>
                                        <p:cTn id="9" dur="30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6" presetClass="entr" presetSubtype="0" fill="hold" grpId="0" nodeType="clickEffect">
                                  <p:stCondLst>
                                    <p:cond delay="0"/>
                                  </p:stCondLst>
                                  <p:iterate type="lt">
                                    <p:tmPct val="10000"/>
                                  </p:iterate>
                                  <p:childTnLst>
                                    <p:set>
                                      <p:cBhvr>
                                        <p:cTn id="18" dur="1" fill="hold">
                                          <p:stCondLst>
                                            <p:cond delay="0"/>
                                          </p:stCondLst>
                                        </p:cTn>
                                        <p:tgtEl>
                                          <p:spTgt spid="4"/>
                                        </p:tgtEl>
                                        <p:attrNameLst>
                                          <p:attrName>style.visibility</p:attrName>
                                        </p:attrNameLst>
                                      </p:cBhvr>
                                      <p:to>
                                        <p:strVal val="visible"/>
                                      </p:to>
                                    </p:set>
                                    <p:anim by="(-#ppt_w*2)" calcmode="lin" valueType="num">
                                      <p:cBhvr rctx="PPT">
                                        <p:cTn id="19" dur="1500" autoRev="1" fill="hold">
                                          <p:stCondLst>
                                            <p:cond delay="0"/>
                                          </p:stCondLst>
                                        </p:cTn>
                                        <p:tgtEl>
                                          <p:spTgt spid="4"/>
                                        </p:tgtEl>
                                        <p:attrNameLst>
                                          <p:attrName>ppt_w</p:attrName>
                                        </p:attrNameLst>
                                      </p:cBhvr>
                                    </p:anim>
                                    <p:anim by="(#ppt_w*0.50)" calcmode="lin" valueType="num">
                                      <p:cBhvr>
                                        <p:cTn id="20" dur="1500" decel="50000" autoRev="1" fill="hold">
                                          <p:stCondLst>
                                            <p:cond delay="0"/>
                                          </p:stCondLst>
                                        </p:cTn>
                                        <p:tgtEl>
                                          <p:spTgt spid="4"/>
                                        </p:tgtEl>
                                        <p:attrNameLst>
                                          <p:attrName>ppt_x</p:attrName>
                                        </p:attrNameLst>
                                      </p:cBhvr>
                                    </p:anim>
                                    <p:anim from="(-#ppt_h/2)" to="(#ppt_y)" calcmode="lin" valueType="num">
                                      <p:cBhvr>
                                        <p:cTn id="21" dur="3000" fill="hold">
                                          <p:stCondLst>
                                            <p:cond delay="0"/>
                                          </p:stCondLst>
                                        </p:cTn>
                                        <p:tgtEl>
                                          <p:spTgt spid="4"/>
                                        </p:tgtEl>
                                        <p:attrNameLst>
                                          <p:attrName>ppt_y</p:attrName>
                                        </p:attrNameLst>
                                      </p:cBhvr>
                                    </p:anim>
                                    <p:animRot by="21600000">
                                      <p:cBhvr>
                                        <p:cTn id="22" dur="3000" fill="hold">
                                          <p:stCondLst>
                                            <p:cond delay="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914400" y="512064"/>
            <a:ext cx="7772400" cy="2078736"/>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100" normalizeH="0" baseline="0" noProof="0" dirty="0" smtClean="0">
                <a:ln>
                  <a:noFill/>
                </a:ln>
                <a:solidFill>
                  <a:schemeClr val="tx2">
                    <a:satMod val="200000"/>
                  </a:schemeClr>
                </a:solidFill>
                <a:effectLst/>
                <a:uLnTx/>
                <a:uFillTx/>
                <a:latin typeface="+mj-lt"/>
                <a:ea typeface="+mj-ea"/>
                <a:cs typeface="+mj-cs"/>
              </a:rPr>
              <a:t>I like to make sweet things. I bake these things in an oven. I make special ones for a birthday. </a:t>
            </a:r>
            <a:br>
              <a:rPr kumimoji="0" lang="en-US" sz="3200" b="0" i="0" u="none" strike="noStrike" kern="1200" cap="none" spc="-100" normalizeH="0" baseline="0" noProof="0" dirty="0" smtClean="0">
                <a:ln>
                  <a:noFill/>
                </a:ln>
                <a:solidFill>
                  <a:schemeClr val="tx2">
                    <a:satMod val="200000"/>
                  </a:schemeClr>
                </a:solidFill>
                <a:effectLst/>
                <a:uLnTx/>
                <a:uFillTx/>
                <a:latin typeface="+mj-lt"/>
                <a:ea typeface="+mj-ea"/>
                <a:cs typeface="+mj-cs"/>
              </a:rPr>
            </a:br>
            <a:r>
              <a:rPr kumimoji="0" lang="en-US" sz="3200" b="0" i="0" u="none" strike="noStrike" kern="1200" cap="none" spc="-100" normalizeH="0" baseline="0" noProof="0" dirty="0" smtClean="0">
                <a:ln>
                  <a:noFill/>
                </a:ln>
                <a:solidFill>
                  <a:schemeClr val="tx2">
                    <a:satMod val="200000"/>
                  </a:schemeClr>
                </a:solidFill>
                <a:effectLst/>
                <a:uLnTx/>
                <a:uFillTx/>
                <a:latin typeface="+mj-lt"/>
                <a:ea typeface="+mj-ea"/>
                <a:cs typeface="+mj-cs"/>
              </a:rPr>
              <a:t>I am a ________.</a:t>
            </a:r>
            <a:endParaRPr kumimoji="0" lang="el-GR" sz="3200" b="0" i="0" u="none" strike="noStrike" kern="1200" cap="none" spc="-100" normalizeH="0" baseline="0" noProof="0" dirty="0">
              <a:ln>
                <a:noFill/>
              </a:ln>
              <a:solidFill>
                <a:schemeClr val="tx2">
                  <a:satMod val="200000"/>
                </a:schemeClr>
              </a:solidFill>
              <a:effectLst/>
              <a:uLnTx/>
              <a:uFillTx/>
              <a:latin typeface="+mj-lt"/>
              <a:ea typeface="+mj-ea"/>
              <a:cs typeface="+mj-cs"/>
            </a:endParaRPr>
          </a:p>
        </p:txBody>
      </p:sp>
      <p:pic>
        <p:nvPicPr>
          <p:cNvPr id="3" name="Picture 2" descr="F:\Important Documents\Dropbox\Dropbox\MyCuteGraphics\WORK\baker-chef_WhimsyClips.png"/>
          <p:cNvPicPr>
            <a:picLocks noChangeAspect="1" noChangeArrowheads="1"/>
          </p:cNvPicPr>
          <p:nvPr/>
        </p:nvPicPr>
        <p:blipFill>
          <a:blip r:embed="rId2" cstate="email"/>
          <a:srcRect/>
          <a:stretch>
            <a:fillRect/>
          </a:stretch>
        </p:blipFill>
        <p:spPr bwMode="auto">
          <a:xfrm>
            <a:off x="4953000" y="2057400"/>
            <a:ext cx="3035134" cy="4800600"/>
          </a:xfrm>
          <a:prstGeom prst="rect">
            <a:avLst/>
          </a:prstGeom>
          <a:noFill/>
        </p:spPr>
      </p:pic>
      <p:pic>
        <p:nvPicPr>
          <p:cNvPr id="4" name="Picture 3" descr="F:\Important Documents\Dropbox\Dropbox\MyCuteGraphics\FOOD\blow-out-birthday-candles.png"/>
          <p:cNvPicPr>
            <a:picLocks noChangeAspect="1" noChangeArrowheads="1"/>
          </p:cNvPicPr>
          <p:nvPr/>
        </p:nvPicPr>
        <p:blipFill>
          <a:blip r:embed="rId3" cstate="email"/>
          <a:srcRect/>
          <a:stretch>
            <a:fillRect/>
          </a:stretch>
        </p:blipFill>
        <p:spPr bwMode="auto">
          <a:xfrm>
            <a:off x="2743200" y="3885551"/>
            <a:ext cx="1600200" cy="2681937"/>
          </a:xfrm>
          <a:prstGeom prst="rect">
            <a:avLst/>
          </a:prstGeom>
          <a:noFill/>
        </p:spPr>
      </p:pic>
      <p:sp>
        <p:nvSpPr>
          <p:cNvPr id="5" name="TextBox 4"/>
          <p:cNvSpPr txBox="1"/>
          <p:nvPr/>
        </p:nvSpPr>
        <p:spPr>
          <a:xfrm>
            <a:off x="2667000" y="1905000"/>
            <a:ext cx="1447800" cy="707886"/>
          </a:xfrm>
          <a:prstGeom prst="rect">
            <a:avLst/>
          </a:prstGeom>
          <a:noFill/>
        </p:spPr>
        <p:txBody>
          <a:bodyPr wrap="square" rtlCol="0">
            <a:spAutoFit/>
          </a:bodyPr>
          <a:lstStyle/>
          <a:p>
            <a:r>
              <a:rPr lang="en-US" sz="4000" dirty="0" smtClean="0">
                <a:solidFill>
                  <a:srgbClr val="FF33CC"/>
                </a:solidFill>
              </a:rPr>
              <a:t>baker</a:t>
            </a:r>
            <a:endParaRPr lang="el-GR" sz="4000" dirty="0">
              <a:solidFill>
                <a:srgbClr val="FF33CC"/>
              </a:solidFill>
            </a:endParaRPr>
          </a:p>
        </p:txBody>
      </p:sp>
      <p:pic>
        <p:nvPicPr>
          <p:cNvPr id="1026" name="Picture 2" descr="F:\Important Documents\Dropbox\Dropbox\MyCuteGraphics\FOOD\brownie-sundae.png"/>
          <p:cNvPicPr>
            <a:picLocks noChangeAspect="1" noChangeArrowheads="1"/>
          </p:cNvPicPr>
          <p:nvPr/>
        </p:nvPicPr>
        <p:blipFill>
          <a:blip r:embed="rId4" cstate="email"/>
          <a:srcRect/>
          <a:stretch>
            <a:fillRect/>
          </a:stretch>
        </p:blipFill>
        <p:spPr bwMode="auto">
          <a:xfrm>
            <a:off x="7848600" y="4114800"/>
            <a:ext cx="1133475" cy="981266"/>
          </a:xfrm>
          <a:prstGeom prst="rect">
            <a:avLst/>
          </a:prstGeom>
          <a:noFill/>
        </p:spPr>
      </p:pic>
      <p:pic>
        <p:nvPicPr>
          <p:cNvPr id="1027" name="Picture 3" descr="F:\Important Documents\Dropbox\Dropbox\MyCuteGraphics\FOOD\happy-cupcake.png"/>
          <p:cNvPicPr>
            <a:picLocks noChangeAspect="1" noChangeArrowheads="1"/>
          </p:cNvPicPr>
          <p:nvPr/>
        </p:nvPicPr>
        <p:blipFill>
          <a:blip r:embed="rId5" cstate="email"/>
          <a:srcRect/>
          <a:stretch>
            <a:fillRect/>
          </a:stretch>
        </p:blipFill>
        <p:spPr bwMode="auto">
          <a:xfrm>
            <a:off x="7467600" y="5562600"/>
            <a:ext cx="640758" cy="900113"/>
          </a:xfrm>
          <a:prstGeom prst="rect">
            <a:avLst/>
          </a:prstGeom>
          <a:noFill/>
        </p:spPr>
      </p:pic>
      <p:pic>
        <p:nvPicPr>
          <p:cNvPr id="1028" name="Picture 4" descr="F:\Important Documents\Dropbox\Dropbox\MyCuteGraphics\FOOD\stack-of-cookies.png"/>
          <p:cNvPicPr>
            <a:picLocks noChangeAspect="1" noChangeArrowheads="1"/>
          </p:cNvPicPr>
          <p:nvPr/>
        </p:nvPicPr>
        <p:blipFill>
          <a:blip r:embed="rId6" cstate="email"/>
          <a:srcRect/>
          <a:stretch>
            <a:fillRect/>
          </a:stretch>
        </p:blipFill>
        <p:spPr bwMode="auto">
          <a:xfrm>
            <a:off x="4572000" y="5715000"/>
            <a:ext cx="971550" cy="660654"/>
          </a:xfrm>
          <a:prstGeom prst="rect">
            <a:avLst/>
          </a:prstGeom>
          <a:noFill/>
        </p:spPr>
      </p:pic>
      <p:pic>
        <p:nvPicPr>
          <p:cNvPr id="11" name="Picture 3" descr="F:\Important Documents\Dropbox\Dropbox\MyCuteGraphics\FOOD\happy-cupcake.png"/>
          <p:cNvPicPr>
            <a:picLocks noChangeAspect="1" noChangeArrowheads="1"/>
          </p:cNvPicPr>
          <p:nvPr/>
        </p:nvPicPr>
        <p:blipFill>
          <a:blip r:embed="rId7" cstate="email"/>
          <a:srcRect/>
          <a:stretch>
            <a:fillRect/>
          </a:stretch>
        </p:blipFill>
        <p:spPr bwMode="auto">
          <a:xfrm>
            <a:off x="8001000" y="5410200"/>
            <a:ext cx="457200" cy="642258"/>
          </a:xfrm>
          <a:prstGeom prst="rect">
            <a:avLst/>
          </a:prstGeom>
          <a:noFill/>
        </p:spPr>
      </p:pic>
      <p:pic>
        <p:nvPicPr>
          <p:cNvPr id="1030" name="Picture 6" descr="F:\Important Documents\Dropbox\Dropbox\MyCuteGraphics\FOOD\yellow-cake.png"/>
          <p:cNvPicPr>
            <a:picLocks noChangeAspect="1" noChangeArrowheads="1"/>
          </p:cNvPicPr>
          <p:nvPr/>
        </p:nvPicPr>
        <p:blipFill>
          <a:blip r:embed="rId8" cstate="email"/>
          <a:srcRect/>
          <a:stretch>
            <a:fillRect/>
          </a:stretch>
        </p:blipFill>
        <p:spPr bwMode="auto">
          <a:xfrm>
            <a:off x="838200" y="5334000"/>
            <a:ext cx="1356138" cy="1209675"/>
          </a:xfrm>
          <a:prstGeom prst="rect">
            <a:avLst/>
          </a:prstGeom>
          <a:noFill/>
        </p:spPr>
      </p:pic>
      <p:sp>
        <p:nvSpPr>
          <p:cNvPr id="15" name="Action Button: Forward or Next 14">
            <a:hlinkClick r:id="" action="ppaction://hlinkshowjump?jump=nextslide" highlightClick="1"/>
          </p:cNvPr>
          <p:cNvSpPr/>
          <p:nvPr/>
        </p:nvSpPr>
        <p:spPr>
          <a:xfrm>
            <a:off x="8458200" y="6096000"/>
            <a:ext cx="509016" cy="5852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Action Button: Back or Previous 12">
            <a:hlinkClick r:id="" action="ppaction://hlinkshowjump?jump=previousslide" highlightClick="1"/>
          </p:cNvPr>
          <p:cNvSpPr/>
          <p:nvPr/>
        </p:nvSpPr>
        <p:spPr>
          <a:xfrm>
            <a:off x="228600" y="6248400"/>
            <a:ext cx="609600" cy="432816"/>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ransition spd="slow">
    <p:diamon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0"/>
                                        <p:tgtEl>
                                          <p:spTgt spid="4"/>
                                        </p:tgtEl>
                                      </p:cBhvr>
                                    </p:animEffect>
                                    <p:anim calcmode="lin" valueType="num">
                                      <p:cBhvr>
                                        <p:cTn id="8" dur="3000" fill="hold"/>
                                        <p:tgtEl>
                                          <p:spTgt spid="4"/>
                                        </p:tgtEl>
                                        <p:attrNameLst>
                                          <p:attrName>ppt_x</p:attrName>
                                        </p:attrNameLst>
                                      </p:cBhvr>
                                      <p:tavLst>
                                        <p:tav tm="0">
                                          <p:val>
                                            <p:strVal val="#ppt_x"/>
                                          </p:val>
                                        </p:tav>
                                        <p:tav tm="100000">
                                          <p:val>
                                            <p:strVal val="#ppt_x"/>
                                          </p:val>
                                        </p:tav>
                                      </p:tavLst>
                                    </p:anim>
                                    <p:anim calcmode="lin" valueType="num">
                                      <p:cBhvr>
                                        <p:cTn id="9" dur="3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3000"/>
                            </p:stCondLst>
                            <p:childTnLst>
                              <p:par>
                                <p:cTn id="11" presetID="25" presetClass="entr" presetSubtype="0" fill="hold" nodeType="afterEffect">
                                  <p:stCondLst>
                                    <p:cond delay="0"/>
                                  </p:stCondLst>
                                  <p:childTnLst>
                                    <p:set>
                                      <p:cBhvr>
                                        <p:cTn id="12" dur="1" fill="hold">
                                          <p:stCondLst>
                                            <p:cond delay="0"/>
                                          </p:stCondLst>
                                        </p:cTn>
                                        <p:tgtEl>
                                          <p:spTgt spid="1030"/>
                                        </p:tgtEl>
                                        <p:attrNameLst>
                                          <p:attrName>style.visibility</p:attrName>
                                        </p:attrNameLst>
                                      </p:cBhvr>
                                      <p:to>
                                        <p:strVal val="visible"/>
                                      </p:to>
                                    </p:set>
                                    <p:anim calcmode="lin" valueType="num">
                                      <p:cBhvr>
                                        <p:cTn id="13" dur="1500" decel="50000" fill="hold">
                                          <p:stCondLst>
                                            <p:cond delay="0"/>
                                          </p:stCondLst>
                                        </p:cTn>
                                        <p:tgtEl>
                                          <p:spTgt spid="1030"/>
                                        </p:tgtEl>
                                        <p:attrNameLst>
                                          <p:attrName>style.rotation</p:attrName>
                                        </p:attrNameLst>
                                      </p:cBhvr>
                                      <p:tavLst>
                                        <p:tav tm="0">
                                          <p:val>
                                            <p:fltVal val="-90"/>
                                          </p:val>
                                        </p:tav>
                                        <p:tav tm="100000">
                                          <p:val>
                                            <p:fltVal val="0"/>
                                          </p:val>
                                        </p:tav>
                                      </p:tavLst>
                                    </p:anim>
                                    <p:anim calcmode="lin" valueType="num">
                                      <p:cBhvr>
                                        <p:cTn id="14" dur="1500" decel="50000" fill="hold">
                                          <p:stCondLst>
                                            <p:cond delay="0"/>
                                          </p:stCondLst>
                                        </p:cTn>
                                        <p:tgtEl>
                                          <p:spTgt spid="1030"/>
                                        </p:tgtEl>
                                        <p:attrNameLst>
                                          <p:attrName>ppt_w</p:attrName>
                                        </p:attrNameLst>
                                      </p:cBhvr>
                                      <p:tavLst>
                                        <p:tav tm="0">
                                          <p:val>
                                            <p:strVal val="#ppt_w"/>
                                          </p:val>
                                        </p:tav>
                                        <p:tav tm="100000">
                                          <p:val>
                                            <p:strVal val="#ppt_w*.05"/>
                                          </p:val>
                                        </p:tav>
                                      </p:tavLst>
                                    </p:anim>
                                    <p:anim calcmode="lin" valueType="num">
                                      <p:cBhvr>
                                        <p:cTn id="15" dur="1500" accel="50000" fill="hold">
                                          <p:stCondLst>
                                            <p:cond delay="1500"/>
                                          </p:stCondLst>
                                        </p:cTn>
                                        <p:tgtEl>
                                          <p:spTgt spid="1030"/>
                                        </p:tgtEl>
                                        <p:attrNameLst>
                                          <p:attrName>ppt_w</p:attrName>
                                        </p:attrNameLst>
                                      </p:cBhvr>
                                      <p:tavLst>
                                        <p:tav tm="0">
                                          <p:val>
                                            <p:strVal val="#ppt_w*.05"/>
                                          </p:val>
                                        </p:tav>
                                        <p:tav tm="100000">
                                          <p:val>
                                            <p:strVal val="#ppt_w"/>
                                          </p:val>
                                        </p:tav>
                                      </p:tavLst>
                                    </p:anim>
                                    <p:anim calcmode="lin" valueType="num">
                                      <p:cBhvr>
                                        <p:cTn id="16" dur="3000" fill="hold"/>
                                        <p:tgtEl>
                                          <p:spTgt spid="1030"/>
                                        </p:tgtEl>
                                        <p:attrNameLst>
                                          <p:attrName>ppt_h</p:attrName>
                                        </p:attrNameLst>
                                      </p:cBhvr>
                                      <p:tavLst>
                                        <p:tav tm="0">
                                          <p:val>
                                            <p:strVal val="#ppt_h"/>
                                          </p:val>
                                        </p:tav>
                                        <p:tav tm="100000">
                                          <p:val>
                                            <p:strVal val="#ppt_h"/>
                                          </p:val>
                                        </p:tav>
                                      </p:tavLst>
                                    </p:anim>
                                    <p:anim calcmode="lin" valueType="num">
                                      <p:cBhvr>
                                        <p:cTn id="17" dur="1500" decel="50000" fill="hold">
                                          <p:stCondLst>
                                            <p:cond delay="0"/>
                                          </p:stCondLst>
                                        </p:cTn>
                                        <p:tgtEl>
                                          <p:spTgt spid="1030"/>
                                        </p:tgtEl>
                                        <p:attrNameLst>
                                          <p:attrName>ppt_x</p:attrName>
                                        </p:attrNameLst>
                                      </p:cBhvr>
                                      <p:tavLst>
                                        <p:tav tm="0">
                                          <p:val>
                                            <p:strVal val="#ppt_x+.4"/>
                                          </p:val>
                                        </p:tav>
                                        <p:tav tm="100000">
                                          <p:val>
                                            <p:strVal val="#ppt_x"/>
                                          </p:val>
                                        </p:tav>
                                      </p:tavLst>
                                    </p:anim>
                                    <p:anim calcmode="lin" valueType="num">
                                      <p:cBhvr>
                                        <p:cTn id="18" dur="1500" decel="50000" fill="hold">
                                          <p:stCondLst>
                                            <p:cond delay="0"/>
                                          </p:stCondLst>
                                        </p:cTn>
                                        <p:tgtEl>
                                          <p:spTgt spid="1030"/>
                                        </p:tgtEl>
                                        <p:attrNameLst>
                                          <p:attrName>ppt_y</p:attrName>
                                        </p:attrNameLst>
                                      </p:cBhvr>
                                      <p:tavLst>
                                        <p:tav tm="0">
                                          <p:val>
                                            <p:strVal val="#ppt_y-.2"/>
                                          </p:val>
                                        </p:tav>
                                        <p:tav tm="100000">
                                          <p:val>
                                            <p:strVal val="#ppt_y+.1"/>
                                          </p:val>
                                        </p:tav>
                                      </p:tavLst>
                                    </p:anim>
                                    <p:anim calcmode="lin" valueType="num">
                                      <p:cBhvr>
                                        <p:cTn id="19" dur="1500" accel="50000" fill="hold">
                                          <p:stCondLst>
                                            <p:cond delay="1500"/>
                                          </p:stCondLst>
                                        </p:cTn>
                                        <p:tgtEl>
                                          <p:spTgt spid="1030"/>
                                        </p:tgtEl>
                                        <p:attrNameLst>
                                          <p:attrName>ppt_y</p:attrName>
                                        </p:attrNameLst>
                                      </p:cBhvr>
                                      <p:tavLst>
                                        <p:tav tm="0">
                                          <p:val>
                                            <p:strVal val="#ppt_y+.1"/>
                                          </p:val>
                                        </p:tav>
                                        <p:tav tm="100000">
                                          <p:val>
                                            <p:strVal val="#ppt_y"/>
                                          </p:val>
                                        </p:tav>
                                      </p:tavLst>
                                    </p:anim>
                                    <p:animEffect transition="in" filter="fade">
                                      <p:cBhvr>
                                        <p:cTn id="20" dur="3000" decel="50000">
                                          <p:stCondLst>
                                            <p:cond delay="0"/>
                                          </p:stCondLst>
                                        </p:cTn>
                                        <p:tgtEl>
                                          <p:spTgt spid="1030"/>
                                        </p:tgtEl>
                                      </p:cBhvr>
                                    </p:animEffect>
                                  </p:childTnLst>
                                </p:cTn>
                              </p:par>
                            </p:childTnLst>
                          </p:cTn>
                        </p:par>
                        <p:par>
                          <p:cTn id="21" fill="hold">
                            <p:stCondLst>
                              <p:cond delay="6000"/>
                            </p:stCondLst>
                            <p:childTnLst>
                              <p:par>
                                <p:cTn id="22" presetID="15" presetClass="entr" presetSubtype="0" fill="hold" nodeType="afterEffect">
                                  <p:stCondLst>
                                    <p:cond delay="0"/>
                                  </p:stCondLst>
                                  <p:childTnLst>
                                    <p:set>
                                      <p:cBhvr>
                                        <p:cTn id="23" dur="1" fill="hold">
                                          <p:stCondLst>
                                            <p:cond delay="0"/>
                                          </p:stCondLst>
                                        </p:cTn>
                                        <p:tgtEl>
                                          <p:spTgt spid="1028"/>
                                        </p:tgtEl>
                                        <p:attrNameLst>
                                          <p:attrName>style.visibility</p:attrName>
                                        </p:attrNameLst>
                                      </p:cBhvr>
                                      <p:to>
                                        <p:strVal val="visible"/>
                                      </p:to>
                                    </p:set>
                                    <p:anim calcmode="lin" valueType="num">
                                      <p:cBhvr>
                                        <p:cTn id="24" dur="3000" fill="hold"/>
                                        <p:tgtEl>
                                          <p:spTgt spid="1028"/>
                                        </p:tgtEl>
                                        <p:attrNameLst>
                                          <p:attrName>ppt_w</p:attrName>
                                        </p:attrNameLst>
                                      </p:cBhvr>
                                      <p:tavLst>
                                        <p:tav tm="0">
                                          <p:val>
                                            <p:fltVal val="0"/>
                                          </p:val>
                                        </p:tav>
                                        <p:tav tm="100000">
                                          <p:val>
                                            <p:strVal val="#ppt_w"/>
                                          </p:val>
                                        </p:tav>
                                      </p:tavLst>
                                    </p:anim>
                                    <p:anim calcmode="lin" valueType="num">
                                      <p:cBhvr>
                                        <p:cTn id="25" dur="3000" fill="hold"/>
                                        <p:tgtEl>
                                          <p:spTgt spid="1028"/>
                                        </p:tgtEl>
                                        <p:attrNameLst>
                                          <p:attrName>ppt_h</p:attrName>
                                        </p:attrNameLst>
                                      </p:cBhvr>
                                      <p:tavLst>
                                        <p:tav tm="0">
                                          <p:val>
                                            <p:fltVal val="0"/>
                                          </p:val>
                                        </p:tav>
                                        <p:tav tm="100000">
                                          <p:val>
                                            <p:strVal val="#ppt_h"/>
                                          </p:val>
                                        </p:tav>
                                      </p:tavLst>
                                    </p:anim>
                                    <p:anim calcmode="lin" valueType="num">
                                      <p:cBhvr>
                                        <p:cTn id="26" dur="3000" fill="hold"/>
                                        <p:tgtEl>
                                          <p:spTgt spid="1028"/>
                                        </p:tgtEl>
                                        <p:attrNameLst>
                                          <p:attrName>ppt_x</p:attrName>
                                        </p:attrNameLst>
                                      </p:cBhvr>
                                      <p:tavLst>
                                        <p:tav tm="0" fmla="#ppt_x+(cos(-2*pi*(1-$))*-#ppt_x-sin(-2*pi*(1-$))*(1-#ppt_y))*(1-$)">
                                          <p:val>
                                            <p:fltVal val="0"/>
                                          </p:val>
                                        </p:tav>
                                        <p:tav tm="100000">
                                          <p:val>
                                            <p:fltVal val="1"/>
                                          </p:val>
                                        </p:tav>
                                      </p:tavLst>
                                    </p:anim>
                                    <p:anim calcmode="lin" valueType="num">
                                      <p:cBhvr>
                                        <p:cTn id="27" dur="3000" fill="hold"/>
                                        <p:tgtEl>
                                          <p:spTgt spid="1028"/>
                                        </p:tgtEl>
                                        <p:attrNameLst>
                                          <p:attrName>ppt_y</p:attrName>
                                        </p:attrNameLst>
                                      </p:cBhvr>
                                      <p:tavLst>
                                        <p:tav tm="0" fmla="#ppt_y+(sin(-2*pi*(1-$))*-#ppt_x+cos(-2*pi*(1-$))*(1-#ppt_y))*(1-$)">
                                          <p:val>
                                            <p:fltVal val="0"/>
                                          </p:val>
                                        </p:tav>
                                        <p:tav tm="100000">
                                          <p:val>
                                            <p:fltVal val="1"/>
                                          </p:val>
                                        </p:tav>
                                      </p:tavLst>
                                    </p:anim>
                                  </p:childTnLst>
                                </p:cTn>
                              </p:par>
                            </p:childTnLst>
                          </p:cTn>
                        </p:par>
                        <p:par>
                          <p:cTn id="28" fill="hold">
                            <p:stCondLst>
                              <p:cond delay="9000"/>
                            </p:stCondLst>
                            <p:childTnLst>
                              <p:par>
                                <p:cTn id="29" presetID="35" presetClass="entr" presetSubtype="0" fill="hold" nodeType="afterEffect">
                                  <p:stCondLst>
                                    <p:cond delay="0"/>
                                  </p:stCondLst>
                                  <p:childTnLst>
                                    <p:set>
                                      <p:cBhvr>
                                        <p:cTn id="30" dur="1" fill="hold">
                                          <p:stCondLst>
                                            <p:cond delay="0"/>
                                          </p:stCondLst>
                                        </p:cTn>
                                        <p:tgtEl>
                                          <p:spTgt spid="1026"/>
                                        </p:tgtEl>
                                        <p:attrNameLst>
                                          <p:attrName>style.visibility</p:attrName>
                                        </p:attrNameLst>
                                      </p:cBhvr>
                                      <p:to>
                                        <p:strVal val="visible"/>
                                      </p:to>
                                    </p:set>
                                    <p:animEffect transition="in" filter="fade">
                                      <p:cBhvr>
                                        <p:cTn id="31" dur="3000"/>
                                        <p:tgtEl>
                                          <p:spTgt spid="1026"/>
                                        </p:tgtEl>
                                      </p:cBhvr>
                                    </p:animEffect>
                                    <p:anim calcmode="lin" valueType="num">
                                      <p:cBhvr>
                                        <p:cTn id="32" dur="3000" fill="hold"/>
                                        <p:tgtEl>
                                          <p:spTgt spid="1026"/>
                                        </p:tgtEl>
                                        <p:attrNameLst>
                                          <p:attrName>style.rotation</p:attrName>
                                        </p:attrNameLst>
                                      </p:cBhvr>
                                      <p:tavLst>
                                        <p:tav tm="0">
                                          <p:val>
                                            <p:fltVal val="720"/>
                                          </p:val>
                                        </p:tav>
                                        <p:tav tm="100000">
                                          <p:val>
                                            <p:fltVal val="0"/>
                                          </p:val>
                                        </p:tav>
                                      </p:tavLst>
                                    </p:anim>
                                    <p:anim calcmode="lin" valueType="num">
                                      <p:cBhvr>
                                        <p:cTn id="33" dur="3000" fill="hold"/>
                                        <p:tgtEl>
                                          <p:spTgt spid="1026"/>
                                        </p:tgtEl>
                                        <p:attrNameLst>
                                          <p:attrName>ppt_h</p:attrName>
                                        </p:attrNameLst>
                                      </p:cBhvr>
                                      <p:tavLst>
                                        <p:tav tm="0">
                                          <p:val>
                                            <p:fltVal val="0"/>
                                          </p:val>
                                        </p:tav>
                                        <p:tav tm="100000">
                                          <p:val>
                                            <p:strVal val="#ppt_h"/>
                                          </p:val>
                                        </p:tav>
                                      </p:tavLst>
                                    </p:anim>
                                    <p:anim calcmode="lin" valueType="num">
                                      <p:cBhvr>
                                        <p:cTn id="34" dur="3000" fill="hold"/>
                                        <p:tgtEl>
                                          <p:spTgt spid="1026"/>
                                        </p:tgtEl>
                                        <p:attrNameLst>
                                          <p:attrName>ppt_w</p:attrName>
                                        </p:attrNameLst>
                                      </p:cBhvr>
                                      <p:tavLst>
                                        <p:tav tm="0">
                                          <p:val>
                                            <p:fltVal val="0"/>
                                          </p:val>
                                        </p:tav>
                                        <p:tav tm="100000">
                                          <p:val>
                                            <p:strVal val="#ppt_w"/>
                                          </p:val>
                                        </p:tav>
                                      </p:tavLst>
                                    </p:anim>
                                  </p:childTnLst>
                                </p:cTn>
                              </p:par>
                            </p:childTnLst>
                          </p:cTn>
                        </p:par>
                        <p:par>
                          <p:cTn id="35" fill="hold">
                            <p:stCondLst>
                              <p:cond delay="12000"/>
                            </p:stCondLst>
                            <p:childTnLst>
                              <p:par>
                                <p:cTn id="36" presetID="47" presetClass="entr" presetSubtype="0" fill="hold" nodeType="afterEffect">
                                  <p:stCondLst>
                                    <p:cond delay="0"/>
                                  </p:stCondLst>
                                  <p:childTnLst>
                                    <p:set>
                                      <p:cBhvr>
                                        <p:cTn id="37" dur="1" fill="hold">
                                          <p:stCondLst>
                                            <p:cond delay="0"/>
                                          </p:stCondLst>
                                        </p:cTn>
                                        <p:tgtEl>
                                          <p:spTgt spid="1027"/>
                                        </p:tgtEl>
                                        <p:attrNameLst>
                                          <p:attrName>style.visibility</p:attrName>
                                        </p:attrNameLst>
                                      </p:cBhvr>
                                      <p:to>
                                        <p:strVal val="visible"/>
                                      </p:to>
                                    </p:set>
                                    <p:animEffect transition="in" filter="fade">
                                      <p:cBhvr>
                                        <p:cTn id="38" dur="3000"/>
                                        <p:tgtEl>
                                          <p:spTgt spid="1027"/>
                                        </p:tgtEl>
                                      </p:cBhvr>
                                    </p:animEffect>
                                    <p:anim calcmode="lin" valueType="num">
                                      <p:cBhvr>
                                        <p:cTn id="39" dur="3000" fill="hold"/>
                                        <p:tgtEl>
                                          <p:spTgt spid="1027"/>
                                        </p:tgtEl>
                                        <p:attrNameLst>
                                          <p:attrName>ppt_x</p:attrName>
                                        </p:attrNameLst>
                                      </p:cBhvr>
                                      <p:tavLst>
                                        <p:tav tm="0">
                                          <p:val>
                                            <p:strVal val="#ppt_x"/>
                                          </p:val>
                                        </p:tav>
                                        <p:tav tm="100000">
                                          <p:val>
                                            <p:strVal val="#ppt_x"/>
                                          </p:val>
                                        </p:tav>
                                      </p:tavLst>
                                    </p:anim>
                                    <p:anim calcmode="lin" valueType="num">
                                      <p:cBhvr>
                                        <p:cTn id="40" dur="3000" fill="hold"/>
                                        <p:tgtEl>
                                          <p:spTgt spid="1027"/>
                                        </p:tgtEl>
                                        <p:attrNameLst>
                                          <p:attrName>ppt_y</p:attrName>
                                        </p:attrNameLst>
                                      </p:cBhvr>
                                      <p:tavLst>
                                        <p:tav tm="0">
                                          <p:val>
                                            <p:strVal val="#ppt_y-.1"/>
                                          </p:val>
                                        </p:tav>
                                        <p:tav tm="100000">
                                          <p:val>
                                            <p:strVal val="#ppt_y"/>
                                          </p:val>
                                        </p:tav>
                                      </p:tavLst>
                                    </p:anim>
                                  </p:childTnLst>
                                </p:cTn>
                              </p:par>
                            </p:childTnLst>
                          </p:cTn>
                        </p:par>
                        <p:par>
                          <p:cTn id="41" fill="hold">
                            <p:stCondLst>
                              <p:cond delay="15000"/>
                            </p:stCondLst>
                            <p:childTnLst>
                              <p:par>
                                <p:cTn id="42" presetID="47" presetClass="entr" presetSubtype="0" fill="hold" nodeType="after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3000"/>
                                        <p:tgtEl>
                                          <p:spTgt spid="11"/>
                                        </p:tgtEl>
                                      </p:cBhvr>
                                    </p:animEffect>
                                    <p:anim calcmode="lin" valueType="num">
                                      <p:cBhvr>
                                        <p:cTn id="45" dur="3000" fill="hold"/>
                                        <p:tgtEl>
                                          <p:spTgt spid="11"/>
                                        </p:tgtEl>
                                        <p:attrNameLst>
                                          <p:attrName>ppt_x</p:attrName>
                                        </p:attrNameLst>
                                      </p:cBhvr>
                                      <p:tavLst>
                                        <p:tav tm="0">
                                          <p:val>
                                            <p:strVal val="#ppt_x"/>
                                          </p:val>
                                        </p:tav>
                                        <p:tav tm="100000">
                                          <p:val>
                                            <p:strVal val="#ppt_x"/>
                                          </p:val>
                                        </p:tav>
                                      </p:tavLst>
                                    </p:anim>
                                    <p:anim calcmode="lin" valueType="num">
                                      <p:cBhvr>
                                        <p:cTn id="46" dur="3000" fill="hold"/>
                                        <p:tgtEl>
                                          <p:spTgt spid="11"/>
                                        </p:tgtEl>
                                        <p:attrNameLst>
                                          <p:attrName>ppt_y</p:attrName>
                                        </p:attrNameLst>
                                      </p:cBhvr>
                                      <p:tavLst>
                                        <p:tav tm="0">
                                          <p:val>
                                            <p:strVal val="#ppt_y-.1"/>
                                          </p:val>
                                        </p:tav>
                                        <p:tav tm="100000">
                                          <p:val>
                                            <p:strVal val="#ppt_y"/>
                                          </p:val>
                                        </p:tav>
                                      </p:tavLst>
                                    </p:anim>
                                  </p:childTnLst>
                                </p:cTn>
                              </p:par>
                            </p:childTnLst>
                          </p:cTn>
                        </p:par>
                        <p:par>
                          <p:cTn id="47" fill="hold">
                            <p:stCondLst>
                              <p:cond delay="18000"/>
                            </p:stCondLst>
                            <p:childTnLst>
                              <p:par>
                                <p:cTn id="48" presetID="9" presetClass="entr" presetSubtype="0" fill="hold" nodeType="afterEffect">
                                  <p:stCondLst>
                                    <p:cond delay="0"/>
                                  </p:stCondLst>
                                  <p:iterate type="lt">
                                    <p:tmPct val="0"/>
                                  </p:iterate>
                                  <p:childTnLst>
                                    <p:set>
                                      <p:cBhvr>
                                        <p:cTn id="49" dur="1" fill="hold">
                                          <p:stCondLst>
                                            <p:cond delay="0"/>
                                          </p:stCondLst>
                                        </p:cTn>
                                        <p:tgtEl>
                                          <p:spTgt spid="3"/>
                                        </p:tgtEl>
                                        <p:attrNameLst>
                                          <p:attrName>style.visibility</p:attrName>
                                        </p:attrNameLst>
                                      </p:cBhvr>
                                      <p:to>
                                        <p:strVal val="visible"/>
                                      </p:to>
                                    </p:set>
                                    <p:animEffect transition="in" filter="dissolve">
                                      <p:cBhvr>
                                        <p:cTn id="50" dur="3000"/>
                                        <p:tgtEl>
                                          <p:spTgt spid="3"/>
                                        </p:tgtEl>
                                      </p:cBhvr>
                                    </p:animEffect>
                                  </p:childTnLst>
                                </p:cTn>
                              </p:par>
                            </p:childTnLst>
                          </p:cTn>
                        </p:par>
                      </p:childTnLst>
                    </p:cTn>
                  </p:par>
                  <p:par>
                    <p:cTn id="51" fill="hold">
                      <p:stCondLst>
                        <p:cond delay="indefinite"/>
                      </p:stCondLst>
                      <p:childTnLst>
                        <p:par>
                          <p:cTn id="52" fill="hold">
                            <p:stCondLst>
                              <p:cond delay="0"/>
                            </p:stCondLst>
                            <p:childTnLst>
                              <p:par>
                                <p:cTn id="53" presetID="19" presetClass="entr" presetSubtype="10" fill="hold" grpId="0" nodeType="clickEffect">
                                  <p:stCondLst>
                                    <p:cond delay="0"/>
                                  </p:stCondLst>
                                  <p:childTnLst>
                                    <p:set>
                                      <p:cBhvr>
                                        <p:cTn id="54" dur="1" fill="hold">
                                          <p:stCondLst>
                                            <p:cond delay="0"/>
                                          </p:stCondLst>
                                        </p:cTn>
                                        <p:tgtEl>
                                          <p:spTgt spid="5"/>
                                        </p:tgtEl>
                                        <p:attrNameLst>
                                          <p:attrName>style.visibility</p:attrName>
                                        </p:attrNameLst>
                                      </p:cBhvr>
                                      <p:to>
                                        <p:strVal val="visible"/>
                                      </p:to>
                                    </p:set>
                                    <p:anim calcmode="lin" valueType="num">
                                      <p:cBhvr>
                                        <p:cTn id="55" dur="3000" fill="hold"/>
                                        <p:tgtEl>
                                          <p:spTgt spid="5"/>
                                        </p:tgtEl>
                                        <p:attrNameLst>
                                          <p:attrName>ppt_w</p:attrName>
                                        </p:attrNameLst>
                                      </p:cBhvr>
                                      <p:tavLst>
                                        <p:tav tm="0" fmla="#ppt_w*sin(2.5*pi*$)">
                                          <p:val>
                                            <p:fltVal val="0"/>
                                          </p:val>
                                        </p:tav>
                                        <p:tav tm="100000">
                                          <p:val>
                                            <p:fltVal val="1"/>
                                          </p:val>
                                        </p:tav>
                                      </p:tavLst>
                                    </p:anim>
                                    <p:anim calcmode="lin" valueType="num">
                                      <p:cBhvr>
                                        <p:cTn id="56" dur="3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914400" y="304800"/>
            <a:ext cx="7772400" cy="1905000"/>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100" normalizeH="0" baseline="0" noProof="0" dirty="0" smtClean="0">
                <a:ln>
                  <a:noFill/>
                </a:ln>
                <a:solidFill>
                  <a:schemeClr val="tx2">
                    <a:satMod val="200000"/>
                  </a:schemeClr>
                </a:solidFill>
                <a:effectLst/>
                <a:uLnTx/>
                <a:uFillTx/>
                <a:latin typeface="Schoolbell" pitchFamily="2" charset="0"/>
                <a:ea typeface="Schoolbell" pitchFamily="2" charset="0"/>
                <a:cs typeface="+mj-cs"/>
              </a:rPr>
              <a:t>I am very tall. I play a sport that has a big orange ball and a net. I run a lot. I am a __________.</a:t>
            </a:r>
            <a:endParaRPr kumimoji="0" lang="el-GR" sz="4000" b="0" i="0" u="none" strike="noStrike" kern="1200" cap="none" spc="-100" normalizeH="0" baseline="0" noProof="0" dirty="0">
              <a:ln>
                <a:noFill/>
              </a:ln>
              <a:solidFill>
                <a:schemeClr val="tx2">
                  <a:satMod val="200000"/>
                </a:schemeClr>
              </a:solidFill>
              <a:effectLst/>
              <a:uLnTx/>
              <a:uFillTx/>
              <a:latin typeface="+mj-lt"/>
              <a:ea typeface="Schoolbell" pitchFamily="2" charset="0"/>
              <a:cs typeface="+mj-cs"/>
            </a:endParaRPr>
          </a:p>
        </p:txBody>
      </p:sp>
      <p:sp>
        <p:nvSpPr>
          <p:cNvPr id="3" name="TextBox 2"/>
          <p:cNvSpPr txBox="1"/>
          <p:nvPr/>
        </p:nvSpPr>
        <p:spPr>
          <a:xfrm>
            <a:off x="2667000" y="1447800"/>
            <a:ext cx="4191000" cy="707886"/>
          </a:xfrm>
          <a:prstGeom prst="rect">
            <a:avLst/>
          </a:prstGeom>
          <a:noFill/>
        </p:spPr>
        <p:txBody>
          <a:bodyPr wrap="square" rtlCol="0">
            <a:spAutoFit/>
          </a:bodyPr>
          <a:lstStyle/>
          <a:p>
            <a:r>
              <a:rPr lang="en-US" sz="4000" dirty="0" smtClean="0">
                <a:solidFill>
                  <a:srgbClr val="FF0000"/>
                </a:solidFill>
                <a:latin typeface="Schoolbell" pitchFamily="2" charset="0"/>
                <a:ea typeface="Schoolbell" pitchFamily="2" charset="0"/>
              </a:rPr>
              <a:t>basketball player</a:t>
            </a:r>
            <a:endParaRPr lang="el-GR" sz="4000" dirty="0">
              <a:solidFill>
                <a:srgbClr val="FF0000"/>
              </a:solidFill>
              <a:ea typeface="Schoolbell" pitchFamily="2" charset="0"/>
            </a:endParaRPr>
          </a:p>
        </p:txBody>
      </p:sp>
      <p:pic>
        <p:nvPicPr>
          <p:cNvPr id="4" name="Picture 2" descr="F:\Important Documents\Dropbox\Dropbox\MyCuteGraphics\WORK\basketball-player.png"/>
          <p:cNvPicPr>
            <a:picLocks noChangeAspect="1" noChangeArrowheads="1"/>
          </p:cNvPicPr>
          <p:nvPr/>
        </p:nvPicPr>
        <p:blipFill>
          <a:blip r:embed="rId6"/>
          <a:srcRect/>
          <a:stretch>
            <a:fillRect/>
          </a:stretch>
        </p:blipFill>
        <p:spPr bwMode="auto">
          <a:xfrm>
            <a:off x="6324600" y="1600200"/>
            <a:ext cx="2057400" cy="5018047"/>
          </a:xfrm>
          <a:prstGeom prst="rect">
            <a:avLst/>
          </a:prstGeom>
          <a:noFill/>
        </p:spPr>
      </p:pic>
      <p:pic>
        <p:nvPicPr>
          <p:cNvPr id="6" name="Picture 3" descr="F:\Important Documents\Dropbox\Dropbox\MyCuteGraphics\WORK\basketball-in-net.png"/>
          <p:cNvPicPr>
            <a:picLocks noChangeAspect="1" noChangeArrowheads="1"/>
          </p:cNvPicPr>
          <p:nvPr/>
        </p:nvPicPr>
        <p:blipFill>
          <a:blip r:embed="rId7" cstate="email"/>
          <a:srcRect/>
          <a:stretch>
            <a:fillRect/>
          </a:stretch>
        </p:blipFill>
        <p:spPr bwMode="auto">
          <a:xfrm>
            <a:off x="228600" y="2133600"/>
            <a:ext cx="1397507" cy="1190625"/>
          </a:xfrm>
          <a:prstGeom prst="rect">
            <a:avLst/>
          </a:prstGeom>
          <a:noFill/>
        </p:spPr>
      </p:pic>
      <p:pic>
        <p:nvPicPr>
          <p:cNvPr id="2050" name="Picture 2" descr="F:\Important Documents\Dropbox\Dropbox\MyCuteGraphics\Basketball\boy-basketball-players.png"/>
          <p:cNvPicPr>
            <a:picLocks noChangeAspect="1" noChangeArrowheads="1"/>
          </p:cNvPicPr>
          <p:nvPr/>
        </p:nvPicPr>
        <p:blipFill>
          <a:blip r:embed="rId8" cstate="email"/>
          <a:srcRect/>
          <a:stretch>
            <a:fillRect/>
          </a:stretch>
        </p:blipFill>
        <p:spPr bwMode="auto">
          <a:xfrm>
            <a:off x="457200" y="3106573"/>
            <a:ext cx="5105400" cy="3751427"/>
          </a:xfrm>
          <a:prstGeom prst="rect">
            <a:avLst/>
          </a:prstGeom>
          <a:noFill/>
        </p:spPr>
      </p:pic>
      <p:pic>
        <p:nvPicPr>
          <p:cNvPr id="7" name="basketbounce.mp3">
            <a:hlinkClick r:id="" action="ppaction://media"/>
          </p:cNvPr>
          <p:cNvPicPr>
            <a:picLocks noChangeAspect="1"/>
          </p:cNvPicPr>
          <p:nvPr>
            <a:audioFile r:link="rId2"/>
            <p:extLst>
              <p:ext uri="{DAA4B4D4-6D71-4841-9C94-3DE7FCFB9230}">
                <p14:media xmlns:p14="http://schemas.microsoft.com/office/powerpoint/2010/main" r:link="rId1"/>
              </p:ext>
            </p:extLst>
          </p:nvPr>
        </p:nvPicPr>
        <p:blipFill>
          <a:blip r:embed="rId9" cstate="email"/>
          <a:stretch>
            <a:fillRect/>
          </a:stretch>
        </p:blipFill>
        <p:spPr>
          <a:xfrm>
            <a:off x="4470400" y="3327400"/>
            <a:ext cx="203200" cy="203200"/>
          </a:xfrm>
          <a:prstGeom prst="rect">
            <a:avLst/>
          </a:prstGeom>
        </p:spPr>
      </p:pic>
      <p:sp>
        <p:nvSpPr>
          <p:cNvPr id="8" name="Action Button: Forward or Next 7">
            <a:hlinkClick r:id="" action="ppaction://hlinkshowjump?jump=nextslide" highlightClick="1"/>
          </p:cNvPr>
          <p:cNvSpPr/>
          <p:nvPr/>
        </p:nvSpPr>
        <p:spPr>
          <a:xfrm>
            <a:off x="8458200" y="6096000"/>
            <a:ext cx="509016" cy="5852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Action Button: Back or Previous 8">
            <a:hlinkClick r:id="" action="ppaction://hlinkshowjump?jump=previousslide" highlightClick="1"/>
          </p:cNvPr>
          <p:cNvSpPr/>
          <p:nvPr/>
        </p:nvSpPr>
        <p:spPr>
          <a:xfrm>
            <a:off x="228600" y="6248400"/>
            <a:ext cx="609600" cy="432816"/>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0" name="basketbounce.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cstate="email"/>
          <a:stretch>
            <a:fillRect/>
          </a:stretch>
        </p:blipFill>
        <p:spPr>
          <a:xfrm>
            <a:off x="4470400" y="3327400"/>
            <a:ext cx="203200" cy="203200"/>
          </a:xfrm>
          <a:prstGeom prst="rect">
            <a:avLst/>
          </a:prstGeom>
        </p:spPr>
      </p:pic>
      <p:pic>
        <p:nvPicPr>
          <p:cNvPr id="11" name="basketbounce.mp3">
            <a:hlinkClick r:id="" action="ppaction://media"/>
          </p:cNvPr>
          <p:cNvPicPr>
            <a:picLocks noChangeAspect="1"/>
          </p:cNvPicPr>
          <p:nvPr>
            <a:audioFile r:link="rId2"/>
            <p:extLst>
              <p:ext uri="{DAA4B4D4-6D71-4841-9C94-3DE7FCFB9230}">
                <p14:media xmlns:p14="http://schemas.microsoft.com/office/powerpoint/2010/main" r:link="rId1"/>
              </p:ext>
            </p:extLst>
          </p:nvPr>
        </p:nvPicPr>
        <p:blipFill>
          <a:blip r:embed="rId10"/>
          <a:stretch>
            <a:fillRect/>
          </a:stretch>
        </p:blipFill>
        <p:spPr>
          <a:xfrm>
            <a:off x="4470400" y="3327400"/>
            <a:ext cx="203200" cy="203200"/>
          </a:xfrm>
          <a:prstGeom prst="rect">
            <a:avLst/>
          </a:prstGeom>
        </p:spPr>
      </p:pic>
    </p:spTree>
  </p:cSld>
  <p:clrMapOvr>
    <a:masterClrMapping/>
  </p:clrMapOvr>
  <p:transition spd="slow">
    <p:wheel spokes="3"/>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1)">
                                      <p:cBhvr>
                                        <p:cTn id="6" dur="68972" fill="hold"/>
                                        <p:tgtEl>
                                          <p:spTgt spid="11"/>
                                        </p:tgtEl>
                                      </p:cBhvr>
                                    </p:cmd>
                                  </p:childTnLst>
                                </p:cTn>
                              </p:par>
                            </p:childTnLst>
                          </p:cTn>
                        </p:par>
                        <p:par>
                          <p:cTn id="7" fill="hold">
                            <p:stCondLst>
                              <p:cond delay="0"/>
                            </p:stCondLst>
                            <p:childTnLst>
                              <p:par>
                                <p:cTn id="8" presetID="26" presetClass="entr" presetSubtype="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80">
                                          <p:stCondLst>
                                            <p:cond delay="0"/>
                                          </p:stCondLst>
                                        </p:cTn>
                                        <p:tgtEl>
                                          <p:spTgt spid="4"/>
                                        </p:tgtEl>
                                      </p:cBhvr>
                                    </p:animEffect>
                                    <p:anim calcmode="lin" valueType="num">
                                      <p:cBhvr>
                                        <p:cTn id="11"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6" dur="26">
                                          <p:stCondLst>
                                            <p:cond delay="650"/>
                                          </p:stCondLst>
                                        </p:cTn>
                                        <p:tgtEl>
                                          <p:spTgt spid="4"/>
                                        </p:tgtEl>
                                      </p:cBhvr>
                                      <p:to x="100000" y="60000"/>
                                    </p:animScale>
                                    <p:animScale>
                                      <p:cBhvr>
                                        <p:cTn id="17" dur="166" decel="50000">
                                          <p:stCondLst>
                                            <p:cond delay="676"/>
                                          </p:stCondLst>
                                        </p:cTn>
                                        <p:tgtEl>
                                          <p:spTgt spid="4"/>
                                        </p:tgtEl>
                                      </p:cBhvr>
                                      <p:to x="100000" y="100000"/>
                                    </p:animScale>
                                    <p:animScale>
                                      <p:cBhvr>
                                        <p:cTn id="18" dur="26">
                                          <p:stCondLst>
                                            <p:cond delay="1312"/>
                                          </p:stCondLst>
                                        </p:cTn>
                                        <p:tgtEl>
                                          <p:spTgt spid="4"/>
                                        </p:tgtEl>
                                      </p:cBhvr>
                                      <p:to x="100000" y="80000"/>
                                    </p:animScale>
                                    <p:animScale>
                                      <p:cBhvr>
                                        <p:cTn id="19" dur="166" decel="50000">
                                          <p:stCondLst>
                                            <p:cond delay="1338"/>
                                          </p:stCondLst>
                                        </p:cTn>
                                        <p:tgtEl>
                                          <p:spTgt spid="4"/>
                                        </p:tgtEl>
                                      </p:cBhvr>
                                      <p:to x="100000" y="100000"/>
                                    </p:animScale>
                                    <p:animScale>
                                      <p:cBhvr>
                                        <p:cTn id="20" dur="26">
                                          <p:stCondLst>
                                            <p:cond delay="1642"/>
                                          </p:stCondLst>
                                        </p:cTn>
                                        <p:tgtEl>
                                          <p:spTgt spid="4"/>
                                        </p:tgtEl>
                                      </p:cBhvr>
                                      <p:to x="100000" y="90000"/>
                                    </p:animScale>
                                    <p:animScale>
                                      <p:cBhvr>
                                        <p:cTn id="21" dur="166" decel="50000">
                                          <p:stCondLst>
                                            <p:cond delay="1668"/>
                                          </p:stCondLst>
                                        </p:cTn>
                                        <p:tgtEl>
                                          <p:spTgt spid="4"/>
                                        </p:tgtEl>
                                      </p:cBhvr>
                                      <p:to x="100000" y="100000"/>
                                    </p:animScale>
                                    <p:animScale>
                                      <p:cBhvr>
                                        <p:cTn id="22" dur="26">
                                          <p:stCondLst>
                                            <p:cond delay="1808"/>
                                          </p:stCondLst>
                                        </p:cTn>
                                        <p:tgtEl>
                                          <p:spTgt spid="4"/>
                                        </p:tgtEl>
                                      </p:cBhvr>
                                      <p:to x="100000" y="95000"/>
                                    </p:animScale>
                                    <p:animScale>
                                      <p:cBhvr>
                                        <p:cTn id="23" dur="166" decel="50000">
                                          <p:stCondLst>
                                            <p:cond delay="1834"/>
                                          </p:stCondLst>
                                        </p:cTn>
                                        <p:tgtEl>
                                          <p:spTgt spid="4"/>
                                        </p:tgtEl>
                                      </p:cBhvr>
                                      <p:to x="100000" y="100000"/>
                                    </p:animScale>
                                  </p:childTnLst>
                                </p:cTn>
                              </p:par>
                            </p:childTnLst>
                          </p:cTn>
                        </p:par>
                        <p:par>
                          <p:cTn id="24" fill="hold">
                            <p:stCondLst>
                              <p:cond delay="2000"/>
                            </p:stCondLst>
                            <p:childTnLst>
                              <p:par>
                                <p:cTn id="25" presetID="19" presetClass="entr" presetSubtype="10"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4128" fill="hold"/>
                                        <p:tgtEl>
                                          <p:spTgt spid="6"/>
                                        </p:tgtEl>
                                        <p:attrNameLst>
                                          <p:attrName>ppt_w</p:attrName>
                                        </p:attrNameLst>
                                      </p:cBhvr>
                                      <p:tavLst>
                                        <p:tav tm="0" fmla="#ppt_w*sin(2.5*pi*$)">
                                          <p:val>
                                            <p:fltVal val="0"/>
                                          </p:val>
                                        </p:tav>
                                        <p:tav tm="100000">
                                          <p:val>
                                            <p:fltVal val="1"/>
                                          </p:val>
                                        </p:tav>
                                      </p:tavLst>
                                    </p:anim>
                                    <p:anim calcmode="lin" valueType="num">
                                      <p:cBhvr>
                                        <p:cTn id="28" dur="4128" fill="hold"/>
                                        <p:tgtEl>
                                          <p:spTgt spid="6"/>
                                        </p:tgtEl>
                                        <p:attrNameLst>
                                          <p:attrName>ppt_h</p:attrName>
                                        </p:attrNameLst>
                                      </p:cBhvr>
                                      <p:tavLst>
                                        <p:tav tm="0">
                                          <p:val>
                                            <p:strVal val="#ppt_h"/>
                                          </p:val>
                                        </p:tav>
                                        <p:tav tm="100000">
                                          <p:val>
                                            <p:strVal val="#ppt_h"/>
                                          </p:val>
                                        </p:tav>
                                      </p:tavLst>
                                    </p:anim>
                                  </p:childTnLst>
                                </p:cTn>
                              </p:par>
                            </p:childTnLst>
                          </p:cTn>
                        </p:par>
                        <p:par>
                          <p:cTn id="29" fill="hold">
                            <p:stCondLst>
                              <p:cond delay="6128"/>
                            </p:stCondLst>
                            <p:childTnLst>
                              <p:par>
                                <p:cTn id="30" presetID="26" presetClass="entr" presetSubtype="0" fill="hold" nodeType="afterEffect">
                                  <p:stCondLst>
                                    <p:cond delay="0"/>
                                  </p:stCondLst>
                                  <p:childTnLst>
                                    <p:set>
                                      <p:cBhvr>
                                        <p:cTn id="31" dur="1" fill="hold">
                                          <p:stCondLst>
                                            <p:cond delay="0"/>
                                          </p:stCondLst>
                                        </p:cTn>
                                        <p:tgtEl>
                                          <p:spTgt spid="2050"/>
                                        </p:tgtEl>
                                        <p:attrNameLst>
                                          <p:attrName>style.visibility</p:attrName>
                                        </p:attrNameLst>
                                      </p:cBhvr>
                                      <p:to>
                                        <p:strVal val="visible"/>
                                      </p:to>
                                    </p:set>
                                    <p:animEffect transition="in" filter="wipe(down)">
                                      <p:cBhvr>
                                        <p:cTn id="32" dur="580">
                                          <p:stCondLst>
                                            <p:cond delay="0"/>
                                          </p:stCondLst>
                                        </p:cTn>
                                        <p:tgtEl>
                                          <p:spTgt spid="2050"/>
                                        </p:tgtEl>
                                      </p:cBhvr>
                                    </p:animEffect>
                                    <p:anim calcmode="lin" valueType="num">
                                      <p:cBhvr>
                                        <p:cTn id="33" dur="1822" tmFilter="0,0; 0.14,0.36; 0.43,0.73; 0.71,0.91; 1.0,1.0">
                                          <p:stCondLst>
                                            <p:cond delay="0"/>
                                          </p:stCondLst>
                                        </p:cTn>
                                        <p:tgtEl>
                                          <p:spTgt spid="2050"/>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2050"/>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2050"/>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2050"/>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2050"/>
                                        </p:tgtEl>
                                        <p:attrNameLst>
                                          <p:attrName>ppt_y</p:attrName>
                                        </p:attrNameLst>
                                      </p:cBhvr>
                                      <p:tavLst>
                                        <p:tav tm="0" fmla="#ppt_y-sin(pi*$)/81">
                                          <p:val>
                                            <p:fltVal val="0"/>
                                          </p:val>
                                        </p:tav>
                                        <p:tav tm="100000">
                                          <p:val>
                                            <p:fltVal val="1"/>
                                          </p:val>
                                        </p:tav>
                                      </p:tavLst>
                                    </p:anim>
                                    <p:animScale>
                                      <p:cBhvr>
                                        <p:cTn id="38" dur="26">
                                          <p:stCondLst>
                                            <p:cond delay="650"/>
                                          </p:stCondLst>
                                        </p:cTn>
                                        <p:tgtEl>
                                          <p:spTgt spid="2050"/>
                                        </p:tgtEl>
                                      </p:cBhvr>
                                      <p:to x="100000" y="60000"/>
                                    </p:animScale>
                                    <p:animScale>
                                      <p:cBhvr>
                                        <p:cTn id="39" dur="166" decel="50000">
                                          <p:stCondLst>
                                            <p:cond delay="676"/>
                                          </p:stCondLst>
                                        </p:cTn>
                                        <p:tgtEl>
                                          <p:spTgt spid="2050"/>
                                        </p:tgtEl>
                                      </p:cBhvr>
                                      <p:to x="100000" y="100000"/>
                                    </p:animScale>
                                    <p:animScale>
                                      <p:cBhvr>
                                        <p:cTn id="40" dur="26">
                                          <p:stCondLst>
                                            <p:cond delay="1312"/>
                                          </p:stCondLst>
                                        </p:cTn>
                                        <p:tgtEl>
                                          <p:spTgt spid="2050"/>
                                        </p:tgtEl>
                                      </p:cBhvr>
                                      <p:to x="100000" y="80000"/>
                                    </p:animScale>
                                    <p:animScale>
                                      <p:cBhvr>
                                        <p:cTn id="41" dur="166" decel="50000">
                                          <p:stCondLst>
                                            <p:cond delay="1338"/>
                                          </p:stCondLst>
                                        </p:cTn>
                                        <p:tgtEl>
                                          <p:spTgt spid="2050"/>
                                        </p:tgtEl>
                                      </p:cBhvr>
                                      <p:to x="100000" y="100000"/>
                                    </p:animScale>
                                    <p:animScale>
                                      <p:cBhvr>
                                        <p:cTn id="42" dur="26">
                                          <p:stCondLst>
                                            <p:cond delay="1642"/>
                                          </p:stCondLst>
                                        </p:cTn>
                                        <p:tgtEl>
                                          <p:spTgt spid="2050"/>
                                        </p:tgtEl>
                                      </p:cBhvr>
                                      <p:to x="100000" y="90000"/>
                                    </p:animScale>
                                    <p:animScale>
                                      <p:cBhvr>
                                        <p:cTn id="43" dur="166" decel="50000">
                                          <p:stCondLst>
                                            <p:cond delay="1668"/>
                                          </p:stCondLst>
                                        </p:cTn>
                                        <p:tgtEl>
                                          <p:spTgt spid="2050"/>
                                        </p:tgtEl>
                                      </p:cBhvr>
                                      <p:to x="100000" y="100000"/>
                                    </p:animScale>
                                    <p:animScale>
                                      <p:cBhvr>
                                        <p:cTn id="44" dur="26">
                                          <p:stCondLst>
                                            <p:cond delay="1808"/>
                                          </p:stCondLst>
                                        </p:cTn>
                                        <p:tgtEl>
                                          <p:spTgt spid="2050"/>
                                        </p:tgtEl>
                                      </p:cBhvr>
                                      <p:to x="100000" y="95000"/>
                                    </p:animScale>
                                    <p:animScale>
                                      <p:cBhvr>
                                        <p:cTn id="45" dur="166" decel="50000">
                                          <p:stCondLst>
                                            <p:cond delay="1834"/>
                                          </p:stCondLst>
                                        </p:cTn>
                                        <p:tgtEl>
                                          <p:spTgt spid="2050"/>
                                        </p:tgtEl>
                                      </p:cBhvr>
                                      <p:to x="100000" y="100000"/>
                                    </p:animScale>
                                  </p:childTnLst>
                                </p:cTn>
                              </p:par>
                            </p:childTnLst>
                          </p:cTn>
                        </p:par>
                      </p:childTnLst>
                    </p:cTn>
                  </p:par>
                  <p:par>
                    <p:cTn id="46" fill="hold">
                      <p:stCondLst>
                        <p:cond delay="indefinite"/>
                      </p:stCondLst>
                      <p:childTnLst>
                        <p:par>
                          <p:cTn id="47" fill="hold">
                            <p:stCondLst>
                              <p:cond delay="0"/>
                            </p:stCondLst>
                            <p:childTnLst>
                              <p:par>
                                <p:cTn id="48" presetID="26" presetClass="entr" presetSubtype="0" fill="hold" grpId="0" nodeType="clickEffect">
                                  <p:stCondLst>
                                    <p:cond delay="0"/>
                                  </p:stCondLst>
                                  <p:childTnLst>
                                    <p:set>
                                      <p:cBhvr>
                                        <p:cTn id="49" dur="1" fill="hold">
                                          <p:stCondLst>
                                            <p:cond delay="0"/>
                                          </p:stCondLst>
                                        </p:cTn>
                                        <p:tgtEl>
                                          <p:spTgt spid="3"/>
                                        </p:tgtEl>
                                        <p:attrNameLst>
                                          <p:attrName>style.visibility</p:attrName>
                                        </p:attrNameLst>
                                      </p:cBhvr>
                                      <p:to>
                                        <p:strVal val="visible"/>
                                      </p:to>
                                    </p:set>
                                    <p:animEffect transition="in" filter="wipe(down)">
                                      <p:cBhvr>
                                        <p:cTn id="50" dur="580">
                                          <p:stCondLst>
                                            <p:cond delay="0"/>
                                          </p:stCondLst>
                                        </p:cTn>
                                        <p:tgtEl>
                                          <p:spTgt spid="3"/>
                                        </p:tgtEl>
                                      </p:cBhvr>
                                    </p:animEffect>
                                    <p:anim calcmode="lin" valueType="num">
                                      <p:cBhvr>
                                        <p:cTn id="51"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52"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53"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54"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55"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56" dur="26">
                                          <p:stCondLst>
                                            <p:cond delay="650"/>
                                          </p:stCondLst>
                                        </p:cTn>
                                        <p:tgtEl>
                                          <p:spTgt spid="3"/>
                                        </p:tgtEl>
                                      </p:cBhvr>
                                      <p:to x="100000" y="60000"/>
                                    </p:animScale>
                                    <p:animScale>
                                      <p:cBhvr>
                                        <p:cTn id="57" dur="166" decel="50000">
                                          <p:stCondLst>
                                            <p:cond delay="676"/>
                                          </p:stCondLst>
                                        </p:cTn>
                                        <p:tgtEl>
                                          <p:spTgt spid="3"/>
                                        </p:tgtEl>
                                      </p:cBhvr>
                                      <p:to x="100000" y="100000"/>
                                    </p:animScale>
                                    <p:animScale>
                                      <p:cBhvr>
                                        <p:cTn id="58" dur="26">
                                          <p:stCondLst>
                                            <p:cond delay="1312"/>
                                          </p:stCondLst>
                                        </p:cTn>
                                        <p:tgtEl>
                                          <p:spTgt spid="3"/>
                                        </p:tgtEl>
                                      </p:cBhvr>
                                      <p:to x="100000" y="80000"/>
                                    </p:animScale>
                                    <p:animScale>
                                      <p:cBhvr>
                                        <p:cTn id="59" dur="166" decel="50000">
                                          <p:stCondLst>
                                            <p:cond delay="1338"/>
                                          </p:stCondLst>
                                        </p:cTn>
                                        <p:tgtEl>
                                          <p:spTgt spid="3"/>
                                        </p:tgtEl>
                                      </p:cBhvr>
                                      <p:to x="100000" y="100000"/>
                                    </p:animScale>
                                    <p:animScale>
                                      <p:cBhvr>
                                        <p:cTn id="60" dur="26">
                                          <p:stCondLst>
                                            <p:cond delay="1642"/>
                                          </p:stCondLst>
                                        </p:cTn>
                                        <p:tgtEl>
                                          <p:spTgt spid="3"/>
                                        </p:tgtEl>
                                      </p:cBhvr>
                                      <p:to x="100000" y="90000"/>
                                    </p:animScale>
                                    <p:animScale>
                                      <p:cBhvr>
                                        <p:cTn id="61" dur="166" decel="50000">
                                          <p:stCondLst>
                                            <p:cond delay="1668"/>
                                          </p:stCondLst>
                                        </p:cTn>
                                        <p:tgtEl>
                                          <p:spTgt spid="3"/>
                                        </p:tgtEl>
                                      </p:cBhvr>
                                      <p:to x="100000" y="100000"/>
                                    </p:animScale>
                                    <p:animScale>
                                      <p:cBhvr>
                                        <p:cTn id="62" dur="26">
                                          <p:stCondLst>
                                            <p:cond delay="1808"/>
                                          </p:stCondLst>
                                        </p:cTn>
                                        <p:tgtEl>
                                          <p:spTgt spid="3"/>
                                        </p:tgtEl>
                                      </p:cBhvr>
                                      <p:to x="100000" y="95000"/>
                                    </p:animScale>
                                    <p:animScale>
                                      <p:cBhvr>
                                        <p:cTn id="63"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64" fill="hold" display="0">
                  <p:stCondLst>
                    <p:cond delay="indefinite"/>
                  </p:stCondLst>
                  <p:endCondLst>
                    <p:cond evt="onPrev" delay="0">
                      <p:tgtEl>
                        <p:sldTgt/>
                      </p:tgtEl>
                    </p:cond>
                    <p:cond evt="onStopAudio" delay="0">
                      <p:tgtEl>
                        <p:sldTgt/>
                      </p:tgtEl>
                    </p:cond>
                  </p:endCondLst>
                </p:cTn>
                <p:tgtEl>
                  <p:spTgt spid="7"/>
                </p:tgtEl>
              </p:cMediaNode>
            </p:audio>
            <p:audio>
              <p:cMediaNode showWhenStopped="0">
                <p:cTn id="65" fill="hold" display="0">
                  <p:stCondLst>
                    <p:cond delay="indefinite"/>
                  </p:stCondLst>
                  <p:endCondLst>
                    <p:cond evt="onPrev" delay="0">
                      <p:tgtEl>
                        <p:sldTgt/>
                      </p:tgtEl>
                    </p:cond>
                    <p:cond evt="onStopAudio" delay="0">
                      <p:tgtEl>
                        <p:sldTgt/>
                      </p:tgtEl>
                    </p:cond>
                  </p:endCondLst>
                </p:cTn>
                <p:tgtEl>
                  <p:spTgt spid="10"/>
                </p:tgtEl>
              </p:cMediaNode>
            </p:audio>
            <p:audio>
              <p:cMediaNode showWhenStopped="0">
                <p:cTn id="66" fill="hold" display="0">
                  <p:stCondLst>
                    <p:cond delay="indefinite"/>
                  </p:stCondLst>
                  <p:endCondLst>
                    <p:cond evt="onPrev" delay="0">
                      <p:tgtEl>
                        <p:sldTgt/>
                      </p:tgtEl>
                    </p:cond>
                    <p:cond evt="onStopAudio" delay="0">
                      <p:tgtEl>
                        <p:sldTgt/>
                      </p:tgtEl>
                    </p:cond>
                  </p:endCondLst>
                </p:cTn>
                <p:tgtEl>
                  <p:spTgt spid="11"/>
                </p:tgtEl>
              </p:cMediaNode>
            </p:audio>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pooky.mp3">
            <a:hlinkClick r:id="" action="ppaction://media"/>
          </p:cNvPr>
          <p:cNvPicPr>
            <a:picLocks noChangeAspect="1"/>
          </p:cNvPicPr>
          <p:nvPr>
            <a:audioFile r:link="rId2"/>
            <p:extLst>
              <p:ext uri="{DAA4B4D4-6D71-4841-9C94-3DE7FCFB9230}">
                <p14:media xmlns:p14="http://schemas.microsoft.com/office/powerpoint/2010/main" r:link="rId1"/>
              </p:ext>
            </p:extLst>
          </p:nvPr>
        </p:nvPicPr>
        <p:blipFill>
          <a:blip r:embed="rId4" cstate="email"/>
          <a:stretch>
            <a:fillRect/>
          </a:stretch>
        </p:blipFill>
        <p:spPr>
          <a:xfrm>
            <a:off x="4470400" y="3327400"/>
            <a:ext cx="203200" cy="203200"/>
          </a:xfrm>
          <a:prstGeom prst="rect">
            <a:avLst/>
          </a:prstGeom>
        </p:spPr>
      </p:pic>
      <p:pic>
        <p:nvPicPr>
          <p:cNvPr id="3074" name="Picture 2" descr="F:\Important Documents\Dropbox\Dropbox\MyCuteGraphics\DETECTIVES\little-girl-detective.png"/>
          <p:cNvPicPr>
            <a:picLocks noChangeAspect="1" noChangeArrowheads="1"/>
          </p:cNvPicPr>
          <p:nvPr/>
        </p:nvPicPr>
        <p:blipFill>
          <a:blip r:embed="rId5" cstate="email"/>
          <a:srcRect/>
          <a:stretch>
            <a:fillRect/>
          </a:stretch>
        </p:blipFill>
        <p:spPr bwMode="auto">
          <a:xfrm>
            <a:off x="5486400" y="2438400"/>
            <a:ext cx="2567635" cy="4114800"/>
          </a:xfrm>
          <a:prstGeom prst="rect">
            <a:avLst/>
          </a:prstGeom>
          <a:noFill/>
        </p:spPr>
      </p:pic>
      <p:pic>
        <p:nvPicPr>
          <p:cNvPr id="3075" name="Picture 3" descr="F:\Important Documents\Dropbox\Dropbox\MyCuteGraphics\DETECTIVES\detective-looking-for-clues-in-trash-can.png"/>
          <p:cNvPicPr>
            <a:picLocks noChangeAspect="1" noChangeArrowheads="1"/>
          </p:cNvPicPr>
          <p:nvPr/>
        </p:nvPicPr>
        <p:blipFill>
          <a:blip r:embed="rId6" cstate="email"/>
          <a:srcRect/>
          <a:stretch>
            <a:fillRect/>
          </a:stretch>
        </p:blipFill>
        <p:spPr bwMode="auto">
          <a:xfrm>
            <a:off x="533400" y="1905000"/>
            <a:ext cx="4829175" cy="4762500"/>
          </a:xfrm>
          <a:prstGeom prst="rect">
            <a:avLst/>
          </a:prstGeom>
          <a:noFill/>
        </p:spPr>
      </p:pic>
      <p:sp>
        <p:nvSpPr>
          <p:cNvPr id="7" name="TextBox 6"/>
          <p:cNvSpPr txBox="1"/>
          <p:nvPr/>
        </p:nvSpPr>
        <p:spPr>
          <a:xfrm>
            <a:off x="381000" y="381000"/>
            <a:ext cx="8305800" cy="1569660"/>
          </a:xfrm>
          <a:prstGeom prst="rect">
            <a:avLst/>
          </a:prstGeom>
          <a:noFill/>
        </p:spPr>
        <p:txBody>
          <a:bodyPr wrap="square" rtlCol="0">
            <a:spAutoFit/>
          </a:bodyPr>
          <a:lstStyle/>
          <a:p>
            <a:r>
              <a:rPr lang="en-US" sz="3200" dirty="0" smtClean="0">
                <a:latin typeface="HomegirlLeveledReader" pitchFamily="2" charset="0"/>
              </a:rPr>
              <a:t>We look for missing dogs, cats, and missing people. We search for clues. The clues will help us solve the mystery. We are ___________.</a:t>
            </a:r>
            <a:endParaRPr lang="el-GR" sz="3200" dirty="0"/>
          </a:p>
        </p:txBody>
      </p:sp>
      <p:sp>
        <p:nvSpPr>
          <p:cNvPr id="8" name="TextBox 7"/>
          <p:cNvSpPr txBox="1"/>
          <p:nvPr/>
        </p:nvSpPr>
        <p:spPr>
          <a:xfrm>
            <a:off x="4038600" y="1295400"/>
            <a:ext cx="2057400" cy="646331"/>
          </a:xfrm>
          <a:prstGeom prst="rect">
            <a:avLst/>
          </a:prstGeom>
          <a:noFill/>
        </p:spPr>
        <p:txBody>
          <a:bodyPr wrap="square" rtlCol="0">
            <a:spAutoFit/>
          </a:bodyPr>
          <a:lstStyle/>
          <a:p>
            <a:r>
              <a:rPr lang="en-US" sz="3600" dirty="0" smtClean="0">
                <a:solidFill>
                  <a:srgbClr val="00B0F0"/>
                </a:solidFill>
                <a:latin typeface="HomegirlLeveledReader" pitchFamily="2" charset="0"/>
              </a:rPr>
              <a:t>detectives</a:t>
            </a:r>
            <a:endParaRPr lang="el-GR" sz="3600" dirty="0">
              <a:solidFill>
                <a:srgbClr val="00B0F0"/>
              </a:solidFill>
            </a:endParaRPr>
          </a:p>
        </p:txBody>
      </p:sp>
      <p:sp>
        <p:nvSpPr>
          <p:cNvPr id="9" name="Action Button: Forward or Next 8">
            <a:hlinkClick r:id="" action="ppaction://hlinkshowjump?jump=nextslide" highlightClick="1"/>
          </p:cNvPr>
          <p:cNvSpPr/>
          <p:nvPr/>
        </p:nvSpPr>
        <p:spPr>
          <a:xfrm>
            <a:off x="8458200" y="6096000"/>
            <a:ext cx="509016" cy="5852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Action Button: Back or Previous 9">
            <a:hlinkClick r:id="" action="ppaction://hlinkshowjump?jump=previousslide" highlightClick="1"/>
          </p:cNvPr>
          <p:cNvSpPr/>
          <p:nvPr/>
        </p:nvSpPr>
        <p:spPr>
          <a:xfrm>
            <a:off x="228600" y="6248400"/>
            <a:ext cx="609600" cy="432816"/>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ransition spd="slow">
    <p:split orient="ver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par>
                                <p:cTn id="11" presetID="35" presetClass="entr" presetSubtype="0" fill="hold" nodeType="withEffect">
                                  <p:stCondLst>
                                    <p:cond delay="0"/>
                                  </p:stCondLst>
                                  <p:childTnLst>
                                    <p:set>
                                      <p:cBhvr>
                                        <p:cTn id="12" dur="1" fill="hold">
                                          <p:stCondLst>
                                            <p:cond delay="0"/>
                                          </p:stCondLst>
                                        </p:cTn>
                                        <p:tgtEl>
                                          <p:spTgt spid="3075"/>
                                        </p:tgtEl>
                                        <p:attrNameLst>
                                          <p:attrName>style.visibility</p:attrName>
                                        </p:attrNameLst>
                                      </p:cBhvr>
                                      <p:to>
                                        <p:strVal val="visible"/>
                                      </p:to>
                                    </p:set>
                                    <p:animEffect transition="in" filter="fade">
                                      <p:cBhvr>
                                        <p:cTn id="13" dur="2000"/>
                                        <p:tgtEl>
                                          <p:spTgt spid="3075"/>
                                        </p:tgtEl>
                                      </p:cBhvr>
                                    </p:animEffect>
                                    <p:anim calcmode="lin" valueType="num">
                                      <p:cBhvr>
                                        <p:cTn id="14" dur="2000" fill="hold"/>
                                        <p:tgtEl>
                                          <p:spTgt spid="3075"/>
                                        </p:tgtEl>
                                        <p:attrNameLst>
                                          <p:attrName>style.rotation</p:attrName>
                                        </p:attrNameLst>
                                      </p:cBhvr>
                                      <p:tavLst>
                                        <p:tav tm="0">
                                          <p:val>
                                            <p:fltVal val="720"/>
                                          </p:val>
                                        </p:tav>
                                        <p:tav tm="100000">
                                          <p:val>
                                            <p:fltVal val="0"/>
                                          </p:val>
                                        </p:tav>
                                      </p:tavLst>
                                    </p:anim>
                                    <p:anim calcmode="lin" valueType="num">
                                      <p:cBhvr>
                                        <p:cTn id="15" dur="2000" fill="hold"/>
                                        <p:tgtEl>
                                          <p:spTgt spid="3075"/>
                                        </p:tgtEl>
                                        <p:attrNameLst>
                                          <p:attrName>ppt_h</p:attrName>
                                        </p:attrNameLst>
                                      </p:cBhvr>
                                      <p:tavLst>
                                        <p:tav tm="0">
                                          <p:val>
                                            <p:fltVal val="0"/>
                                          </p:val>
                                        </p:tav>
                                        <p:tav tm="100000">
                                          <p:val>
                                            <p:strVal val="#ppt_h"/>
                                          </p:val>
                                        </p:tav>
                                      </p:tavLst>
                                    </p:anim>
                                    <p:anim calcmode="lin" valueType="num">
                                      <p:cBhvr>
                                        <p:cTn id="16" dur="2000" fill="hold"/>
                                        <p:tgtEl>
                                          <p:spTgt spid="3075"/>
                                        </p:tgtEl>
                                        <p:attrNameLst>
                                          <p:attrName>ppt_w</p:attrName>
                                        </p:attrNameLst>
                                      </p:cBhvr>
                                      <p:tavLst>
                                        <p:tav tm="0">
                                          <p:val>
                                            <p:fltVal val="0"/>
                                          </p:val>
                                        </p:tav>
                                        <p:tav tm="100000">
                                          <p:val>
                                            <p:strVal val="#ppt_w"/>
                                          </p:val>
                                        </p:tav>
                                      </p:tavLst>
                                    </p:anim>
                                  </p:childTnLst>
                                </p:cTn>
                              </p:par>
                            </p:childTnLst>
                          </p:cTn>
                        </p:par>
                      </p:childTnLst>
                    </p:cTn>
                  </p:par>
                  <p:par>
                    <p:cTn id="17" fill="hold">
                      <p:stCondLst>
                        <p:cond delay="indefinite"/>
                      </p:stCondLst>
                      <p:childTnLst>
                        <p:par>
                          <p:cTn id="18" fill="hold">
                            <p:stCondLst>
                              <p:cond delay="0"/>
                            </p:stCondLst>
                            <p:childTnLst>
                              <p:par>
                                <p:cTn id="19" presetID="56" presetClass="entr" presetSubtype="0" fill="hold" grpId="0" nodeType="clickEffect">
                                  <p:stCondLst>
                                    <p:cond delay="0"/>
                                  </p:stCondLst>
                                  <p:iterate type="lt">
                                    <p:tmPct val="10000"/>
                                  </p:iterate>
                                  <p:childTnLst>
                                    <p:set>
                                      <p:cBhvr>
                                        <p:cTn id="20" dur="1" fill="hold">
                                          <p:stCondLst>
                                            <p:cond delay="0"/>
                                          </p:stCondLst>
                                        </p:cTn>
                                        <p:tgtEl>
                                          <p:spTgt spid="8"/>
                                        </p:tgtEl>
                                        <p:attrNameLst>
                                          <p:attrName>style.visibility</p:attrName>
                                        </p:attrNameLst>
                                      </p:cBhvr>
                                      <p:to>
                                        <p:strVal val="visible"/>
                                      </p:to>
                                    </p:set>
                                    <p:anim by="(-#ppt_w*2)" calcmode="lin" valueType="num">
                                      <p:cBhvr rctx="PPT">
                                        <p:cTn id="21" dur="500" autoRev="1" fill="hold">
                                          <p:stCondLst>
                                            <p:cond delay="0"/>
                                          </p:stCondLst>
                                        </p:cTn>
                                        <p:tgtEl>
                                          <p:spTgt spid="8"/>
                                        </p:tgtEl>
                                        <p:attrNameLst>
                                          <p:attrName>ppt_w</p:attrName>
                                        </p:attrNameLst>
                                      </p:cBhvr>
                                    </p:anim>
                                    <p:anim by="(#ppt_w*0.50)" calcmode="lin" valueType="num">
                                      <p:cBhvr>
                                        <p:cTn id="22" dur="500" decel="50000" autoRev="1" fill="hold">
                                          <p:stCondLst>
                                            <p:cond delay="0"/>
                                          </p:stCondLst>
                                        </p:cTn>
                                        <p:tgtEl>
                                          <p:spTgt spid="8"/>
                                        </p:tgtEl>
                                        <p:attrNameLst>
                                          <p:attrName>ppt_x</p:attrName>
                                        </p:attrNameLst>
                                      </p:cBhvr>
                                    </p:anim>
                                    <p:anim from="(-#ppt_h/2)" to="(#ppt_y)" calcmode="lin" valueType="num">
                                      <p:cBhvr>
                                        <p:cTn id="23" dur="1000" fill="hold">
                                          <p:stCondLst>
                                            <p:cond delay="0"/>
                                          </p:stCondLst>
                                        </p:cTn>
                                        <p:tgtEl>
                                          <p:spTgt spid="8"/>
                                        </p:tgtEl>
                                        <p:attrNameLst>
                                          <p:attrName>ppt_y</p:attrName>
                                        </p:attrNameLst>
                                      </p:cBhvr>
                                    </p:anim>
                                    <p:animRot by="21600000">
                                      <p:cBhvr>
                                        <p:cTn id="24" dur="1000" fill="hold">
                                          <p:stCondLst>
                                            <p:cond delay="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5"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bldLst>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F:\Important Documents\Dropbox\Dropbox\MyCuteGraphics\WORK\plumber-repairman_WhimsyClips.png"/>
          <p:cNvPicPr>
            <a:picLocks noChangeAspect="1" noChangeArrowheads="1"/>
          </p:cNvPicPr>
          <p:nvPr/>
        </p:nvPicPr>
        <p:blipFill>
          <a:blip r:embed="rId4" cstate="email"/>
          <a:srcRect/>
          <a:stretch>
            <a:fillRect/>
          </a:stretch>
        </p:blipFill>
        <p:spPr bwMode="auto">
          <a:xfrm>
            <a:off x="5181600" y="1636007"/>
            <a:ext cx="3581400" cy="4917193"/>
          </a:xfrm>
          <a:prstGeom prst="rect">
            <a:avLst/>
          </a:prstGeom>
          <a:noFill/>
        </p:spPr>
      </p:pic>
      <p:pic>
        <p:nvPicPr>
          <p:cNvPr id="4098" name="Picture 2" descr="F:\Important Documents\Dropbox\Dropbox\MyCuteGraphics\JOBS\bathroom-sink-running-faucet.png"/>
          <p:cNvPicPr>
            <a:picLocks noChangeAspect="1" noChangeArrowheads="1"/>
          </p:cNvPicPr>
          <p:nvPr/>
        </p:nvPicPr>
        <p:blipFill>
          <a:blip r:embed="rId5" cstate="email"/>
          <a:srcRect/>
          <a:stretch>
            <a:fillRect/>
          </a:stretch>
        </p:blipFill>
        <p:spPr bwMode="auto">
          <a:xfrm>
            <a:off x="3657600" y="3048000"/>
            <a:ext cx="1839659" cy="2762250"/>
          </a:xfrm>
          <a:prstGeom prst="rect">
            <a:avLst/>
          </a:prstGeom>
          <a:noFill/>
        </p:spPr>
      </p:pic>
      <p:pic>
        <p:nvPicPr>
          <p:cNvPr id="4099" name="Picture 3" descr="F:\Important Documents\Dropbox\Dropbox\MyCuteGraphics\JOBS\bathtub.png"/>
          <p:cNvPicPr>
            <a:picLocks noChangeAspect="1" noChangeArrowheads="1"/>
          </p:cNvPicPr>
          <p:nvPr/>
        </p:nvPicPr>
        <p:blipFill>
          <a:blip r:embed="rId6" cstate="email"/>
          <a:srcRect/>
          <a:stretch>
            <a:fillRect/>
          </a:stretch>
        </p:blipFill>
        <p:spPr bwMode="auto">
          <a:xfrm>
            <a:off x="457200" y="4648200"/>
            <a:ext cx="3305175" cy="1838879"/>
          </a:xfrm>
          <a:prstGeom prst="rect">
            <a:avLst/>
          </a:prstGeom>
          <a:noFill/>
        </p:spPr>
      </p:pic>
      <p:sp>
        <p:nvSpPr>
          <p:cNvPr id="5" name="Action Button: Forward or Next 4">
            <a:hlinkClick r:id="" action="ppaction://hlinkshowjump?jump=nextslide" highlightClick="1"/>
          </p:cNvPr>
          <p:cNvSpPr/>
          <p:nvPr/>
        </p:nvSpPr>
        <p:spPr>
          <a:xfrm>
            <a:off x="8458200" y="6096000"/>
            <a:ext cx="509016" cy="5852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TextBox 6"/>
          <p:cNvSpPr txBox="1"/>
          <p:nvPr/>
        </p:nvSpPr>
        <p:spPr>
          <a:xfrm>
            <a:off x="381000" y="304800"/>
            <a:ext cx="8229600" cy="1815882"/>
          </a:xfrm>
          <a:prstGeom prst="rect">
            <a:avLst/>
          </a:prstGeom>
          <a:noFill/>
        </p:spPr>
        <p:txBody>
          <a:bodyPr wrap="square" rtlCol="0">
            <a:spAutoFit/>
          </a:bodyPr>
          <a:lstStyle/>
          <a:p>
            <a:r>
              <a:rPr lang="en-US" sz="2800" dirty="0" smtClean="0">
                <a:latin typeface="HomegirlKiddo" pitchFamily="2" charset="0"/>
              </a:rPr>
              <a:t>What would you do without me? I solve all your kitchen and bathroom problems. I have a big tool kit. Water is my friend and sometimes your enemy. I am a ___________.</a:t>
            </a:r>
            <a:endParaRPr lang="el-GR" sz="2800" dirty="0"/>
          </a:p>
        </p:txBody>
      </p:sp>
      <p:sp>
        <p:nvSpPr>
          <p:cNvPr id="8" name="TextBox 7"/>
          <p:cNvSpPr txBox="1"/>
          <p:nvPr/>
        </p:nvSpPr>
        <p:spPr>
          <a:xfrm>
            <a:off x="4267200" y="1524000"/>
            <a:ext cx="1905000" cy="584775"/>
          </a:xfrm>
          <a:prstGeom prst="rect">
            <a:avLst/>
          </a:prstGeom>
          <a:noFill/>
        </p:spPr>
        <p:txBody>
          <a:bodyPr wrap="square" rtlCol="0">
            <a:spAutoFit/>
          </a:bodyPr>
          <a:lstStyle/>
          <a:p>
            <a:r>
              <a:rPr lang="en-US" sz="3200" dirty="0" smtClean="0">
                <a:solidFill>
                  <a:srgbClr val="FF0066"/>
                </a:solidFill>
                <a:latin typeface="HomegirlKiddo" pitchFamily="2" charset="0"/>
              </a:rPr>
              <a:t>plumber</a:t>
            </a:r>
            <a:endParaRPr lang="el-GR" sz="3200" dirty="0">
              <a:solidFill>
                <a:srgbClr val="FF0066"/>
              </a:solidFill>
            </a:endParaRPr>
          </a:p>
        </p:txBody>
      </p:sp>
      <p:pic>
        <p:nvPicPr>
          <p:cNvPr id="1026" name="Picture 2" descr="F:\Important Documents\Dropbox\Dropbox\MyCuteGraphics\SUMMER\splash-of-water.png"/>
          <p:cNvPicPr>
            <a:picLocks noChangeAspect="1" noChangeArrowheads="1"/>
          </p:cNvPicPr>
          <p:nvPr/>
        </p:nvPicPr>
        <p:blipFill>
          <a:blip r:embed="rId7" cstate="email"/>
          <a:srcRect/>
          <a:stretch>
            <a:fillRect/>
          </a:stretch>
        </p:blipFill>
        <p:spPr bwMode="auto">
          <a:xfrm rot="833496">
            <a:off x="3381008" y="5182359"/>
            <a:ext cx="1481137" cy="1684963"/>
          </a:xfrm>
          <a:prstGeom prst="rect">
            <a:avLst/>
          </a:prstGeom>
          <a:noFill/>
        </p:spPr>
      </p:pic>
      <p:pic>
        <p:nvPicPr>
          <p:cNvPr id="10" name="Picture 2" descr="F:\Important Documents\Dropbox\Dropbox\MyCuteGraphics\SUMMER\splash-of-water.png"/>
          <p:cNvPicPr>
            <a:picLocks noChangeAspect="1" noChangeArrowheads="1"/>
          </p:cNvPicPr>
          <p:nvPr/>
        </p:nvPicPr>
        <p:blipFill>
          <a:blip r:embed="rId8" cstate="email"/>
          <a:srcRect/>
          <a:stretch>
            <a:fillRect/>
          </a:stretch>
        </p:blipFill>
        <p:spPr bwMode="auto">
          <a:xfrm>
            <a:off x="4572000" y="5715000"/>
            <a:ext cx="1004734" cy="1143000"/>
          </a:xfrm>
          <a:prstGeom prst="rect">
            <a:avLst/>
          </a:prstGeom>
          <a:noFill/>
        </p:spPr>
      </p:pic>
      <p:sp>
        <p:nvSpPr>
          <p:cNvPr id="11" name="Action Button: Back or Previous 10">
            <a:hlinkClick r:id="" action="ppaction://hlinkshowjump?jump=previousslide" highlightClick="1"/>
          </p:cNvPr>
          <p:cNvSpPr/>
          <p:nvPr/>
        </p:nvSpPr>
        <p:spPr>
          <a:xfrm>
            <a:off x="228600" y="6248400"/>
            <a:ext cx="609600" cy="432816"/>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2" name="waterdrain.mp3">
            <a:hlinkClick r:id="" action="ppaction://media"/>
          </p:cNvPr>
          <p:cNvPicPr>
            <a:picLocks noChangeAspect="1"/>
          </p:cNvPicPr>
          <p:nvPr>
            <a:audioFile r:link="rId2"/>
            <p:extLst>
              <p:ext uri="{DAA4B4D4-6D71-4841-9C94-3DE7FCFB9230}">
                <p14:media xmlns:p14="http://schemas.microsoft.com/office/powerpoint/2010/main" r:link="rId1"/>
              </p:ext>
            </p:extLst>
          </p:nvPr>
        </p:nvPicPr>
        <p:blipFill>
          <a:blip r:embed="rId9"/>
          <a:stretch>
            <a:fillRect/>
          </a:stretch>
        </p:blipFill>
        <p:spPr>
          <a:xfrm>
            <a:off x="4470400" y="3327400"/>
            <a:ext cx="203200" cy="203200"/>
          </a:xfrm>
          <a:prstGeom prst="rect">
            <a:avLst/>
          </a:prstGeom>
        </p:spPr>
      </p:pic>
    </p:spTree>
  </p:cSld>
  <p:clrMapOvr>
    <a:masterClrMapping/>
  </p:clrMapOvr>
  <p:transition spd="slow">
    <p:whee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3000"/>
                                        <p:tgtEl>
                                          <p:spTgt spid="4098"/>
                                        </p:tgtEl>
                                      </p:cBhvr>
                                    </p:animEffect>
                                  </p:childTnLst>
                                </p:cTn>
                              </p:par>
                            </p:childTnLst>
                          </p:cTn>
                        </p:par>
                        <p:par>
                          <p:cTn id="8" fill="hold">
                            <p:stCondLst>
                              <p:cond delay="3000"/>
                            </p:stCondLst>
                            <p:childTnLst>
                              <p:par>
                                <p:cTn id="9" presetID="1" presetClass="mediacall" presetSubtype="0" fill="hold" nodeType="afterEffect">
                                  <p:stCondLst>
                                    <p:cond delay="0"/>
                                  </p:stCondLst>
                                  <p:childTnLst>
                                    <p:cmd type="call" cmd="playFrom(1)">
                                      <p:cBhvr>
                                        <p:cTn id="10" dur="17835" fill="hold"/>
                                        <p:tgtEl>
                                          <p:spTgt spid="12"/>
                                        </p:tgtEl>
                                      </p:cBhvr>
                                    </p:cmd>
                                  </p:childTnLst>
                                </p:cTn>
                              </p:par>
                            </p:childTnLst>
                          </p:cTn>
                        </p:par>
                        <p:par>
                          <p:cTn id="11" fill="hold">
                            <p:stCondLst>
                              <p:cond delay="3000"/>
                            </p:stCondLst>
                            <p:childTnLst>
                              <p:par>
                                <p:cTn id="12" presetID="47" presetClass="entr" presetSubtype="0" fill="hold" nodeType="afterEffect">
                                  <p:stCondLst>
                                    <p:cond delay="30"/>
                                  </p:stCondLst>
                                  <p:childTnLst>
                                    <p:set>
                                      <p:cBhvr>
                                        <p:cTn id="13" dur="1" fill="hold">
                                          <p:stCondLst>
                                            <p:cond delay="0"/>
                                          </p:stCondLst>
                                        </p:cTn>
                                        <p:tgtEl>
                                          <p:spTgt spid="4099"/>
                                        </p:tgtEl>
                                        <p:attrNameLst>
                                          <p:attrName>style.visibility</p:attrName>
                                        </p:attrNameLst>
                                      </p:cBhvr>
                                      <p:to>
                                        <p:strVal val="visible"/>
                                      </p:to>
                                    </p:set>
                                    <p:animEffect transition="in" filter="fade">
                                      <p:cBhvr>
                                        <p:cTn id="14" dur="3900"/>
                                        <p:tgtEl>
                                          <p:spTgt spid="4099"/>
                                        </p:tgtEl>
                                      </p:cBhvr>
                                    </p:animEffect>
                                    <p:anim calcmode="lin" valueType="num">
                                      <p:cBhvr>
                                        <p:cTn id="15" dur="3900" fill="hold"/>
                                        <p:tgtEl>
                                          <p:spTgt spid="4099"/>
                                        </p:tgtEl>
                                        <p:attrNameLst>
                                          <p:attrName>ppt_x</p:attrName>
                                        </p:attrNameLst>
                                      </p:cBhvr>
                                      <p:tavLst>
                                        <p:tav tm="0">
                                          <p:val>
                                            <p:strVal val="#ppt_x"/>
                                          </p:val>
                                        </p:tav>
                                        <p:tav tm="100000">
                                          <p:val>
                                            <p:strVal val="#ppt_x"/>
                                          </p:val>
                                        </p:tav>
                                      </p:tavLst>
                                    </p:anim>
                                    <p:anim calcmode="lin" valueType="num">
                                      <p:cBhvr>
                                        <p:cTn id="16" dur="3900" fill="hold"/>
                                        <p:tgtEl>
                                          <p:spTgt spid="4099"/>
                                        </p:tgtEl>
                                        <p:attrNameLst>
                                          <p:attrName>ppt_y</p:attrName>
                                        </p:attrNameLst>
                                      </p:cBhvr>
                                      <p:tavLst>
                                        <p:tav tm="0">
                                          <p:val>
                                            <p:strVal val="#ppt_y-.1"/>
                                          </p:val>
                                        </p:tav>
                                        <p:tav tm="100000">
                                          <p:val>
                                            <p:strVal val="#ppt_y"/>
                                          </p:val>
                                        </p:tav>
                                      </p:tavLst>
                                    </p:anim>
                                  </p:childTnLst>
                                </p:cTn>
                              </p:par>
                            </p:childTnLst>
                          </p:cTn>
                        </p:par>
                        <p:par>
                          <p:cTn id="17" fill="hold">
                            <p:stCondLst>
                              <p:cond delay="6930"/>
                            </p:stCondLst>
                            <p:childTnLst>
                              <p:par>
                                <p:cTn id="18" presetID="10" presetClass="entr" presetSubtype="0" fill="hold" nodeType="after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fade">
                                      <p:cBhvr>
                                        <p:cTn id="20" dur="2000"/>
                                        <p:tgtEl>
                                          <p:spTgt spid="1026"/>
                                        </p:tgtEl>
                                      </p:cBhvr>
                                    </p:animEffect>
                                  </p:childTnLst>
                                </p:cTn>
                              </p:par>
                            </p:childTnLst>
                          </p:cTn>
                        </p:par>
                        <p:par>
                          <p:cTn id="21" fill="hold">
                            <p:stCondLst>
                              <p:cond delay="8930"/>
                            </p:stCondLst>
                            <p:childTnLst>
                              <p:par>
                                <p:cTn id="22" presetID="30" presetClass="entr" presetSubtype="0"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800" decel="100000"/>
                                        <p:tgtEl>
                                          <p:spTgt spid="10"/>
                                        </p:tgtEl>
                                      </p:cBhvr>
                                    </p:animEffect>
                                    <p:anim calcmode="lin" valueType="num">
                                      <p:cBhvr>
                                        <p:cTn id="25" dur="800" decel="100000" fill="hold"/>
                                        <p:tgtEl>
                                          <p:spTgt spid="10"/>
                                        </p:tgtEl>
                                        <p:attrNameLst>
                                          <p:attrName>style.rotation</p:attrName>
                                        </p:attrNameLst>
                                      </p:cBhvr>
                                      <p:tavLst>
                                        <p:tav tm="0">
                                          <p:val>
                                            <p:fltVal val="-90"/>
                                          </p:val>
                                        </p:tav>
                                        <p:tav tm="100000">
                                          <p:val>
                                            <p:fltVal val="0"/>
                                          </p:val>
                                        </p:tav>
                                      </p:tavLst>
                                    </p:anim>
                                    <p:anim calcmode="lin" valueType="num">
                                      <p:cBhvr>
                                        <p:cTn id="26" dur="800" decel="100000" fill="hold"/>
                                        <p:tgtEl>
                                          <p:spTgt spid="10"/>
                                        </p:tgtEl>
                                        <p:attrNameLst>
                                          <p:attrName>ppt_x</p:attrName>
                                        </p:attrNameLst>
                                      </p:cBhvr>
                                      <p:tavLst>
                                        <p:tav tm="0">
                                          <p:val>
                                            <p:strVal val="#ppt_x+0.4"/>
                                          </p:val>
                                        </p:tav>
                                        <p:tav tm="100000">
                                          <p:val>
                                            <p:strVal val="#ppt_x-0.05"/>
                                          </p:val>
                                        </p:tav>
                                      </p:tavLst>
                                    </p:anim>
                                    <p:anim calcmode="lin" valueType="num">
                                      <p:cBhvr>
                                        <p:cTn id="27" dur="800" decel="100000" fill="hold"/>
                                        <p:tgtEl>
                                          <p:spTgt spid="10"/>
                                        </p:tgtEl>
                                        <p:attrNameLst>
                                          <p:attrName>ppt_y</p:attrName>
                                        </p:attrNameLst>
                                      </p:cBhvr>
                                      <p:tavLst>
                                        <p:tav tm="0">
                                          <p:val>
                                            <p:strVal val="#ppt_y-0.4"/>
                                          </p:val>
                                        </p:tav>
                                        <p:tav tm="100000">
                                          <p:val>
                                            <p:strVal val="#ppt_y+0.1"/>
                                          </p:val>
                                        </p:tav>
                                      </p:tavLst>
                                    </p:anim>
                                    <p:anim calcmode="lin" valueType="num">
                                      <p:cBhvr>
                                        <p:cTn id="28" dur="200" accel="100000" fill="hold">
                                          <p:stCondLst>
                                            <p:cond delay="800"/>
                                          </p:stCondLst>
                                        </p:cTn>
                                        <p:tgtEl>
                                          <p:spTgt spid="10"/>
                                        </p:tgtEl>
                                        <p:attrNameLst>
                                          <p:attrName>ppt_x</p:attrName>
                                        </p:attrNameLst>
                                      </p:cBhvr>
                                      <p:tavLst>
                                        <p:tav tm="0">
                                          <p:val>
                                            <p:strVal val="#ppt_x-0.05"/>
                                          </p:val>
                                        </p:tav>
                                        <p:tav tm="100000">
                                          <p:val>
                                            <p:strVal val="#ppt_x"/>
                                          </p:val>
                                        </p:tav>
                                      </p:tavLst>
                                    </p:anim>
                                    <p:anim calcmode="lin" valueType="num">
                                      <p:cBhvr>
                                        <p:cTn id="29" dur="200" accel="100000" fill="hold">
                                          <p:stCondLst>
                                            <p:cond delay="800"/>
                                          </p:stCondLst>
                                        </p:cTn>
                                        <p:tgtEl>
                                          <p:spTgt spid="10"/>
                                        </p:tgtEl>
                                        <p:attrNameLst>
                                          <p:attrName>ppt_y</p:attrName>
                                        </p:attrNameLst>
                                      </p:cBhvr>
                                      <p:tavLst>
                                        <p:tav tm="0">
                                          <p:val>
                                            <p:strVal val="#ppt_y+0.1"/>
                                          </p:val>
                                        </p:tav>
                                        <p:tav tm="100000">
                                          <p:val>
                                            <p:strVal val="#ppt_y"/>
                                          </p:val>
                                        </p:tav>
                                      </p:tavLst>
                                    </p:anim>
                                  </p:childTnLst>
                                </p:cTn>
                              </p:par>
                            </p:childTnLst>
                          </p:cTn>
                        </p:par>
                        <p:par>
                          <p:cTn id="30" fill="hold">
                            <p:stCondLst>
                              <p:cond delay="9930"/>
                            </p:stCondLst>
                            <p:childTnLst>
                              <p:par>
                                <p:cTn id="31" presetID="9" presetClass="entr" presetSubtype="0" fill="hold" nodeType="afterEffect">
                                  <p:stCondLst>
                                    <p:cond delay="0"/>
                                  </p:stCondLst>
                                  <p:childTnLst>
                                    <p:set>
                                      <p:cBhvr>
                                        <p:cTn id="32" dur="1" fill="hold">
                                          <p:stCondLst>
                                            <p:cond delay="0"/>
                                          </p:stCondLst>
                                        </p:cTn>
                                        <p:tgtEl>
                                          <p:spTgt spid="7170"/>
                                        </p:tgtEl>
                                        <p:attrNameLst>
                                          <p:attrName>style.visibility</p:attrName>
                                        </p:attrNameLst>
                                      </p:cBhvr>
                                      <p:to>
                                        <p:strVal val="visible"/>
                                      </p:to>
                                    </p:set>
                                    <p:animEffect transition="in" filter="dissolve">
                                      <p:cBhvr>
                                        <p:cTn id="33" dur="3165"/>
                                        <p:tgtEl>
                                          <p:spTgt spid="7170"/>
                                        </p:tgtEl>
                                      </p:cBhvr>
                                    </p:animEffect>
                                  </p:childTnLst>
                                </p:cTn>
                              </p:par>
                            </p:childTnLst>
                          </p:cTn>
                        </p:par>
                      </p:childTnLst>
                    </p:cTn>
                  </p:par>
                  <p:par>
                    <p:cTn id="34" fill="hold">
                      <p:stCondLst>
                        <p:cond delay="indefinite"/>
                      </p:stCondLst>
                      <p:childTnLst>
                        <p:par>
                          <p:cTn id="35" fill="hold">
                            <p:stCondLst>
                              <p:cond delay="0"/>
                            </p:stCondLst>
                            <p:childTnLst>
                              <p:par>
                                <p:cTn id="36" presetID="7" presetClass="entr" presetSubtype="8"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additive="base">
                                        <p:cTn id="38" dur="3000" fill="hold"/>
                                        <p:tgtEl>
                                          <p:spTgt spid="8"/>
                                        </p:tgtEl>
                                        <p:attrNameLst>
                                          <p:attrName>ppt_x</p:attrName>
                                        </p:attrNameLst>
                                      </p:cBhvr>
                                      <p:tavLst>
                                        <p:tav tm="0">
                                          <p:val>
                                            <p:strVal val="0-#ppt_w/2"/>
                                          </p:val>
                                        </p:tav>
                                        <p:tav tm="100000">
                                          <p:val>
                                            <p:strVal val="#ppt_x"/>
                                          </p:val>
                                        </p:tav>
                                      </p:tavLst>
                                    </p:anim>
                                    <p:anim calcmode="lin" valueType="num">
                                      <p:cBhvr additive="base">
                                        <p:cTn id="39" dur="3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40" fill="hold" display="0">
                  <p:stCondLst>
                    <p:cond delay="indefinite"/>
                  </p:stCondLst>
                  <p:endCondLst>
                    <p:cond evt="onPrev" delay="0">
                      <p:tgtEl>
                        <p:sldTgt/>
                      </p:tgtEl>
                    </p:cond>
                    <p:cond evt="onStopAudio" delay="0">
                      <p:tgtEl>
                        <p:sldTgt/>
                      </p:tgtEl>
                    </p:cond>
                  </p:endCondLst>
                </p:cTn>
                <p:tgtEl>
                  <p:spTgt spid="12"/>
                </p:tgtEl>
              </p:cMediaNode>
            </p:audio>
          </p:childTnLst>
        </p:cTn>
      </p:par>
    </p:tnLst>
    <p:bldLst>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57400" y="1219200"/>
            <a:ext cx="5562600" cy="1569660"/>
          </a:xfrm>
          <a:prstGeom prst="rect">
            <a:avLst/>
          </a:prstGeom>
          <a:noFill/>
        </p:spPr>
        <p:txBody>
          <a:bodyPr wrap="square" rtlCol="0">
            <a:spAutoFit/>
          </a:bodyPr>
          <a:lstStyle/>
          <a:p>
            <a:r>
              <a:rPr lang="en-US" sz="9600" dirty="0" smtClean="0">
                <a:solidFill>
                  <a:srgbClr val="FF0000"/>
                </a:solidFill>
                <a:latin typeface="Porky's" pitchFamily="2" charset="0"/>
              </a:rPr>
              <a:t>The End</a:t>
            </a:r>
            <a:endParaRPr lang="el-GR" sz="9600" dirty="0">
              <a:solidFill>
                <a:srgbClr val="FF0000"/>
              </a:solidFill>
            </a:endParaRPr>
          </a:p>
        </p:txBody>
      </p:sp>
      <p:pic>
        <p:nvPicPr>
          <p:cNvPr id="1026" name="Picture 2" descr="F:\Important Documents\Dropbox\Dropbox\MyCuteGraphics\ACTIVITIES\boy-playing-with-bubbles.png"/>
          <p:cNvPicPr>
            <a:picLocks noChangeAspect="1" noChangeArrowheads="1"/>
          </p:cNvPicPr>
          <p:nvPr/>
        </p:nvPicPr>
        <p:blipFill>
          <a:blip r:embed="rId2"/>
          <a:srcRect/>
          <a:stretch>
            <a:fillRect/>
          </a:stretch>
        </p:blipFill>
        <p:spPr bwMode="auto">
          <a:xfrm>
            <a:off x="2971800" y="2590800"/>
            <a:ext cx="2905393" cy="3975040"/>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F:\Important Documents\Dropbox\Dropbox\MyCuteGraphics\DOGS\dog-putting-letters-in-mailbox-trasnsparent.png"/>
          <p:cNvPicPr>
            <a:picLocks noChangeAspect="1" noChangeArrowheads="1"/>
          </p:cNvPicPr>
          <p:nvPr/>
        </p:nvPicPr>
        <p:blipFill>
          <a:blip r:embed="rId2" cstate="email"/>
          <a:srcRect/>
          <a:stretch>
            <a:fillRect/>
          </a:stretch>
        </p:blipFill>
        <p:spPr bwMode="auto">
          <a:xfrm>
            <a:off x="4495800" y="3886200"/>
            <a:ext cx="3762375" cy="2657475"/>
          </a:xfrm>
          <a:prstGeom prst="rect">
            <a:avLst/>
          </a:prstGeom>
          <a:noFill/>
        </p:spPr>
      </p:pic>
      <p:sp>
        <p:nvSpPr>
          <p:cNvPr id="4" name="Action Button: Forward or Next 3">
            <a:hlinkClick r:id="" action="ppaction://hlinkshowjump?jump=nextslide" highlightClick="1"/>
          </p:cNvPr>
          <p:cNvSpPr/>
          <p:nvPr/>
        </p:nvSpPr>
        <p:spPr>
          <a:xfrm>
            <a:off x="8458200" y="6096000"/>
            <a:ext cx="509016" cy="5852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TextBox 4"/>
          <p:cNvSpPr txBox="1"/>
          <p:nvPr/>
        </p:nvSpPr>
        <p:spPr>
          <a:xfrm>
            <a:off x="4038600" y="228600"/>
            <a:ext cx="5105400" cy="2677656"/>
          </a:xfrm>
          <a:prstGeom prst="rect">
            <a:avLst/>
          </a:prstGeom>
          <a:noFill/>
        </p:spPr>
        <p:txBody>
          <a:bodyPr wrap="square" rtlCol="0">
            <a:spAutoFit/>
          </a:bodyPr>
          <a:lstStyle/>
          <a:p>
            <a:r>
              <a:rPr lang="en-US" sz="2400" dirty="0" smtClean="0">
                <a:latin typeface="Schoolbell" pitchFamily="2" charset="0"/>
                <a:ea typeface="Schoolbell" pitchFamily="2" charset="0"/>
              </a:rPr>
              <a:t>I come by your house 5 or 6 days a week. I bring you letters, magazines, and packages. I usually put these things in a special box. I drive a little car or I ride a motorcycle. Sometimes I even walk. I am a _________ or a _________.</a:t>
            </a:r>
            <a:endParaRPr lang="el-GR" sz="2400" dirty="0">
              <a:ea typeface="Schoolbell" pitchFamily="2" charset="0"/>
            </a:endParaRPr>
          </a:p>
        </p:txBody>
      </p:sp>
      <p:sp>
        <p:nvSpPr>
          <p:cNvPr id="6" name="TextBox 5"/>
          <p:cNvSpPr txBox="1"/>
          <p:nvPr/>
        </p:nvSpPr>
        <p:spPr>
          <a:xfrm>
            <a:off x="6781800" y="1981200"/>
            <a:ext cx="1600200" cy="461665"/>
          </a:xfrm>
          <a:prstGeom prst="rect">
            <a:avLst/>
          </a:prstGeom>
          <a:noFill/>
        </p:spPr>
        <p:txBody>
          <a:bodyPr wrap="square" rtlCol="0">
            <a:spAutoFit/>
          </a:bodyPr>
          <a:lstStyle/>
          <a:p>
            <a:r>
              <a:rPr lang="en-US" sz="2400" dirty="0" smtClean="0">
                <a:solidFill>
                  <a:srgbClr val="FF0000"/>
                </a:solidFill>
                <a:latin typeface="Schoolbell" pitchFamily="2" charset="0"/>
                <a:ea typeface="Schoolbell" pitchFamily="2" charset="0"/>
              </a:rPr>
              <a:t>postman</a:t>
            </a:r>
            <a:endParaRPr lang="el-GR" sz="2400" dirty="0">
              <a:solidFill>
                <a:srgbClr val="FF0000"/>
              </a:solidFill>
            </a:endParaRPr>
          </a:p>
        </p:txBody>
      </p:sp>
      <p:pic>
        <p:nvPicPr>
          <p:cNvPr id="22530" name="Picture 2" descr="F:\Important Documents\Dropbox\Dropbox\MyCuteGraphics\WORK\mail-carrier_WhimsyClips.png"/>
          <p:cNvPicPr>
            <a:picLocks noChangeAspect="1" noChangeArrowheads="1"/>
          </p:cNvPicPr>
          <p:nvPr/>
        </p:nvPicPr>
        <p:blipFill>
          <a:blip r:embed="rId3" cstate="email"/>
          <a:srcRect/>
          <a:stretch>
            <a:fillRect/>
          </a:stretch>
        </p:blipFill>
        <p:spPr bwMode="auto">
          <a:xfrm>
            <a:off x="0" y="1524000"/>
            <a:ext cx="3896404" cy="5190798"/>
          </a:xfrm>
          <a:prstGeom prst="rect">
            <a:avLst/>
          </a:prstGeom>
          <a:noFill/>
        </p:spPr>
      </p:pic>
      <p:sp>
        <p:nvSpPr>
          <p:cNvPr id="7" name="TextBox 6"/>
          <p:cNvSpPr txBox="1"/>
          <p:nvPr/>
        </p:nvSpPr>
        <p:spPr>
          <a:xfrm>
            <a:off x="4876800" y="2362200"/>
            <a:ext cx="1905000" cy="461665"/>
          </a:xfrm>
          <a:prstGeom prst="rect">
            <a:avLst/>
          </a:prstGeom>
          <a:noFill/>
        </p:spPr>
        <p:txBody>
          <a:bodyPr wrap="square" rtlCol="0">
            <a:spAutoFit/>
          </a:bodyPr>
          <a:lstStyle/>
          <a:p>
            <a:r>
              <a:rPr lang="en-US" sz="2400" dirty="0" smtClean="0">
                <a:solidFill>
                  <a:srgbClr val="00B0F0"/>
                </a:solidFill>
                <a:latin typeface="Schoolbell" pitchFamily="2" charset="0"/>
                <a:ea typeface="Schoolbell" pitchFamily="2" charset="0"/>
              </a:rPr>
              <a:t>mail carrier</a:t>
            </a:r>
            <a:endParaRPr lang="el-GR" sz="2400" dirty="0">
              <a:solidFill>
                <a:srgbClr val="00B0F0"/>
              </a:solidFill>
              <a:ea typeface="Schoolbell" pitchFamily="2" charset="0"/>
            </a:endParaRPr>
          </a:p>
        </p:txBody>
      </p:sp>
      <p:sp>
        <p:nvSpPr>
          <p:cNvPr id="8" name="Action Button: Back or Previous 7">
            <a:hlinkClick r:id="" action="ppaction://hlinkshowjump?jump=previousslide" highlightClick="1"/>
          </p:cNvPr>
          <p:cNvSpPr/>
          <p:nvPr/>
        </p:nvSpPr>
        <p:spPr>
          <a:xfrm>
            <a:off x="228600" y="6248400"/>
            <a:ext cx="609600" cy="432816"/>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ransition spd="slow">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2" fill="hold" nodeType="afterEffect">
                                  <p:stCondLst>
                                    <p:cond delay="0"/>
                                  </p:stCondLst>
                                  <p:childTnLst>
                                    <p:set>
                                      <p:cBhvr>
                                        <p:cTn id="6" dur="1" fill="hold">
                                          <p:stCondLst>
                                            <p:cond delay="0"/>
                                          </p:stCondLst>
                                        </p:cTn>
                                        <p:tgtEl>
                                          <p:spTgt spid="14338"/>
                                        </p:tgtEl>
                                        <p:attrNameLst>
                                          <p:attrName>style.visibility</p:attrName>
                                        </p:attrNameLst>
                                      </p:cBhvr>
                                      <p:to>
                                        <p:strVal val="visible"/>
                                      </p:to>
                                    </p:set>
                                    <p:anim calcmode="lin" valueType="num">
                                      <p:cBhvr additive="base">
                                        <p:cTn id="7" dur="3000" fill="hold"/>
                                        <p:tgtEl>
                                          <p:spTgt spid="14338"/>
                                        </p:tgtEl>
                                        <p:attrNameLst>
                                          <p:attrName>ppt_x</p:attrName>
                                        </p:attrNameLst>
                                      </p:cBhvr>
                                      <p:tavLst>
                                        <p:tav tm="0">
                                          <p:val>
                                            <p:strVal val="1+#ppt_w/2"/>
                                          </p:val>
                                        </p:tav>
                                        <p:tav tm="100000">
                                          <p:val>
                                            <p:strVal val="#ppt_x"/>
                                          </p:val>
                                        </p:tav>
                                      </p:tavLst>
                                    </p:anim>
                                    <p:anim calcmode="lin" valueType="num">
                                      <p:cBhvr additive="base">
                                        <p:cTn id="8" dur="3000" fill="hold"/>
                                        <p:tgtEl>
                                          <p:spTgt spid="14338"/>
                                        </p:tgtEl>
                                        <p:attrNameLst>
                                          <p:attrName>ppt_y</p:attrName>
                                        </p:attrNameLst>
                                      </p:cBhvr>
                                      <p:tavLst>
                                        <p:tav tm="0">
                                          <p:val>
                                            <p:strVal val="#ppt_y"/>
                                          </p:val>
                                        </p:tav>
                                        <p:tav tm="100000">
                                          <p:val>
                                            <p:strVal val="#ppt_y"/>
                                          </p:val>
                                        </p:tav>
                                      </p:tavLst>
                                    </p:anim>
                                  </p:childTnLst>
                                </p:cTn>
                              </p:par>
                            </p:childTnLst>
                          </p:cTn>
                        </p:par>
                        <p:par>
                          <p:cTn id="9" fill="hold">
                            <p:stCondLst>
                              <p:cond delay="3000"/>
                            </p:stCondLst>
                            <p:childTnLst>
                              <p:par>
                                <p:cTn id="10" presetID="9" presetClass="entr" presetSubtype="0" fill="hold" nodeType="afterEffect">
                                  <p:stCondLst>
                                    <p:cond delay="0"/>
                                  </p:stCondLst>
                                  <p:childTnLst>
                                    <p:set>
                                      <p:cBhvr>
                                        <p:cTn id="11" dur="1" fill="hold">
                                          <p:stCondLst>
                                            <p:cond delay="0"/>
                                          </p:stCondLst>
                                        </p:cTn>
                                        <p:tgtEl>
                                          <p:spTgt spid="22530"/>
                                        </p:tgtEl>
                                        <p:attrNameLst>
                                          <p:attrName>style.visibility</p:attrName>
                                        </p:attrNameLst>
                                      </p:cBhvr>
                                      <p:to>
                                        <p:strVal val="visible"/>
                                      </p:to>
                                    </p:set>
                                    <p:animEffect transition="in" filter="dissolve">
                                      <p:cBhvr>
                                        <p:cTn id="12" dur="2000"/>
                                        <p:tgtEl>
                                          <p:spTgt spid="22530"/>
                                        </p:tgtEl>
                                      </p:cBhvr>
                                    </p:animEffect>
                                  </p:childTnLst>
                                </p:cTn>
                              </p:par>
                            </p:childTnLst>
                          </p:cTn>
                        </p:par>
                      </p:childTnLst>
                    </p:cTn>
                  </p:par>
                  <p:par>
                    <p:cTn id="13" fill="hold">
                      <p:stCondLst>
                        <p:cond delay="indefinite"/>
                      </p:stCondLst>
                      <p:childTnLst>
                        <p:par>
                          <p:cTn id="14" fill="hold">
                            <p:stCondLst>
                              <p:cond delay="0"/>
                            </p:stCondLst>
                            <p:childTnLst>
                              <p:par>
                                <p:cTn id="15" presetID="19" presetClass="entr" presetSubtype="10" fill="hold" grpId="1"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0" fill="hold"/>
                                        <p:tgtEl>
                                          <p:spTgt spid="6"/>
                                        </p:tgtEl>
                                        <p:attrNameLst>
                                          <p:attrName>ppt_w</p:attrName>
                                        </p:attrNameLst>
                                      </p:cBhvr>
                                      <p:tavLst>
                                        <p:tav tm="0" fmla="#ppt_w*sin(2.5*pi*$)">
                                          <p:val>
                                            <p:fltVal val="0"/>
                                          </p:val>
                                        </p:tav>
                                        <p:tav tm="100000">
                                          <p:val>
                                            <p:fltVal val="1"/>
                                          </p:val>
                                        </p:tav>
                                      </p:tavLst>
                                    </p:anim>
                                    <p:anim calcmode="lin" valueType="num">
                                      <p:cBhvr>
                                        <p:cTn id="18" dur="5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47"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F:\Important Documents\Dropbox\Dropbox\MyCuteGraphics\WORK\military-girl-saluting.png"/>
          <p:cNvPicPr>
            <a:picLocks noChangeAspect="1" noChangeArrowheads="1"/>
          </p:cNvPicPr>
          <p:nvPr/>
        </p:nvPicPr>
        <p:blipFill>
          <a:blip r:embed="rId8" cstate="email"/>
          <a:srcRect/>
          <a:stretch>
            <a:fillRect/>
          </a:stretch>
        </p:blipFill>
        <p:spPr bwMode="auto">
          <a:xfrm>
            <a:off x="914400" y="1828800"/>
            <a:ext cx="2514600" cy="4762500"/>
          </a:xfrm>
          <a:prstGeom prst="rect">
            <a:avLst/>
          </a:prstGeom>
          <a:noFill/>
        </p:spPr>
      </p:pic>
      <p:pic>
        <p:nvPicPr>
          <p:cNvPr id="3074" name="Picture 2" descr="F:\Important Documents\Dropbox\Dropbox\MyCuteGraphics\WORK\group-of-soldiers.png"/>
          <p:cNvPicPr>
            <a:picLocks noChangeAspect="1" noChangeArrowheads="1"/>
          </p:cNvPicPr>
          <p:nvPr/>
        </p:nvPicPr>
        <p:blipFill>
          <a:blip r:embed="rId9" cstate="email"/>
          <a:srcRect/>
          <a:stretch>
            <a:fillRect/>
          </a:stretch>
        </p:blipFill>
        <p:spPr bwMode="auto">
          <a:xfrm>
            <a:off x="4114800" y="3200400"/>
            <a:ext cx="4762500" cy="3524250"/>
          </a:xfrm>
          <a:prstGeom prst="rect">
            <a:avLst/>
          </a:prstGeom>
          <a:noFill/>
        </p:spPr>
      </p:pic>
      <p:pic>
        <p:nvPicPr>
          <p:cNvPr id="17410" name="Picture 2"/>
          <p:cNvPicPr>
            <a:picLocks noChangeAspect="1" noChangeArrowheads="1"/>
          </p:cNvPicPr>
          <p:nvPr/>
        </p:nvPicPr>
        <p:blipFill>
          <a:blip r:embed="rId10"/>
          <a:srcRect/>
          <a:stretch>
            <a:fillRect/>
          </a:stretch>
        </p:blipFill>
        <p:spPr bwMode="auto">
          <a:xfrm rot="20881919">
            <a:off x="115307" y="271302"/>
            <a:ext cx="1277395" cy="1246020"/>
          </a:xfrm>
          <a:prstGeom prst="rect">
            <a:avLst/>
          </a:prstGeom>
          <a:noFill/>
          <a:ln w="9525">
            <a:noFill/>
            <a:miter lim="800000"/>
            <a:headEnd/>
            <a:tailEnd/>
          </a:ln>
          <a:effectLst/>
        </p:spPr>
      </p:pic>
      <p:sp>
        <p:nvSpPr>
          <p:cNvPr id="6" name="Action Button: Forward or Next 5">
            <a:hlinkClick r:id="" action="ppaction://hlinkshowjump?jump=nextslide" highlightClick="1"/>
          </p:cNvPr>
          <p:cNvSpPr/>
          <p:nvPr/>
        </p:nvSpPr>
        <p:spPr>
          <a:xfrm>
            <a:off x="8458200" y="6096000"/>
            <a:ext cx="509016" cy="5852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TextBox 6"/>
          <p:cNvSpPr txBox="1"/>
          <p:nvPr/>
        </p:nvSpPr>
        <p:spPr>
          <a:xfrm>
            <a:off x="3352800" y="533400"/>
            <a:ext cx="5334000" cy="2308324"/>
          </a:xfrm>
          <a:prstGeom prst="rect">
            <a:avLst/>
          </a:prstGeom>
          <a:noFill/>
        </p:spPr>
        <p:txBody>
          <a:bodyPr wrap="square" rtlCol="0">
            <a:spAutoFit/>
          </a:bodyPr>
          <a:lstStyle/>
          <a:p>
            <a:r>
              <a:rPr lang="en-US" sz="2400" dirty="0" smtClean="0"/>
              <a:t>We are in the army. We are wearing our camouflage uniforms so that the enemy cannot  see us. Our job is to protect our country. Sometimes we travel in helicopters. We  always obey orders.</a:t>
            </a:r>
          </a:p>
          <a:p>
            <a:r>
              <a:rPr lang="en-US" sz="2400" dirty="0" smtClean="0"/>
              <a:t>We are _________.</a:t>
            </a:r>
            <a:endParaRPr lang="el-GR" sz="2400" dirty="0"/>
          </a:p>
        </p:txBody>
      </p:sp>
      <p:sp>
        <p:nvSpPr>
          <p:cNvPr id="9" name="TextBox 8"/>
          <p:cNvSpPr txBox="1"/>
          <p:nvPr/>
        </p:nvSpPr>
        <p:spPr>
          <a:xfrm>
            <a:off x="4419600" y="2362200"/>
            <a:ext cx="1447800" cy="461665"/>
          </a:xfrm>
          <a:prstGeom prst="rect">
            <a:avLst/>
          </a:prstGeom>
          <a:noFill/>
        </p:spPr>
        <p:txBody>
          <a:bodyPr wrap="square" rtlCol="0">
            <a:spAutoFit/>
          </a:bodyPr>
          <a:lstStyle/>
          <a:p>
            <a:r>
              <a:rPr lang="en-US" sz="2400" b="1" dirty="0" smtClean="0">
                <a:solidFill>
                  <a:srgbClr val="92D050"/>
                </a:solidFill>
              </a:rPr>
              <a:t>soldiers</a:t>
            </a:r>
            <a:endParaRPr lang="el-GR" sz="2400" b="1" dirty="0">
              <a:solidFill>
                <a:srgbClr val="92D050"/>
              </a:solidFill>
            </a:endParaRPr>
          </a:p>
        </p:txBody>
      </p:sp>
      <p:sp>
        <p:nvSpPr>
          <p:cNvPr id="11" name="Action Button: Back or Previous 10">
            <a:hlinkClick r:id="" action="ppaction://hlinkshowjump?jump=previousslide" highlightClick="1"/>
          </p:cNvPr>
          <p:cNvSpPr/>
          <p:nvPr/>
        </p:nvSpPr>
        <p:spPr>
          <a:xfrm>
            <a:off x="228600" y="6248400"/>
            <a:ext cx="609600" cy="432816"/>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2" name="helicopter.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cstate="email"/>
          <a:stretch>
            <a:fillRect/>
          </a:stretch>
        </p:blipFill>
        <p:spPr>
          <a:xfrm>
            <a:off x="4470400" y="3327400"/>
            <a:ext cx="203200" cy="203200"/>
          </a:xfrm>
          <a:prstGeom prst="rect">
            <a:avLst/>
          </a:prstGeom>
        </p:spPr>
      </p:pic>
      <p:pic>
        <p:nvPicPr>
          <p:cNvPr id="13" name="helicopter.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4470400" y="3327400"/>
            <a:ext cx="203200" cy="203200"/>
          </a:xfrm>
          <a:prstGeom prst="rect">
            <a:avLst/>
          </a:prstGeom>
        </p:spPr>
      </p:pic>
      <p:pic>
        <p:nvPicPr>
          <p:cNvPr id="14" name="helicopter.mp3">
            <a:hlinkClick r:id="" action="ppaction://media"/>
          </p:cNvPr>
          <p:cNvPicPr>
            <a:picLocks noChangeAspect="1"/>
          </p:cNvPicPr>
          <p:nvPr>
            <a:audioFile r:link="rId6"/>
            <p:extLst>
              <p:ext uri="{DAA4B4D4-6D71-4841-9C94-3DE7FCFB9230}">
                <p14:media xmlns:p14="http://schemas.microsoft.com/office/powerpoint/2010/main" r:link="rId5"/>
              </p:ext>
            </p:extLst>
          </p:nvPr>
        </p:nvPicPr>
        <p:blipFill>
          <a:blip r:embed="rId13"/>
          <a:stretch>
            <a:fillRect/>
          </a:stretch>
        </p:blipFill>
        <p:spPr>
          <a:xfrm>
            <a:off x="4470400" y="3327400"/>
            <a:ext cx="203200" cy="203200"/>
          </a:xfrm>
          <a:prstGeom prst="rect">
            <a:avLst/>
          </a:prstGeom>
        </p:spPr>
      </p:pic>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7410"/>
                                        </p:tgtEl>
                                        <p:attrNameLst>
                                          <p:attrName>style.visibility</p:attrName>
                                        </p:attrNameLst>
                                      </p:cBhvr>
                                      <p:to>
                                        <p:strVal val="visible"/>
                                      </p:to>
                                    </p:set>
                                    <p:animEffect transition="in" filter="fade">
                                      <p:cBhvr>
                                        <p:cTn id="7" dur="3000"/>
                                        <p:tgtEl>
                                          <p:spTgt spid="17410"/>
                                        </p:tgtEl>
                                      </p:cBhvr>
                                    </p:animEffect>
                                    <p:anim calcmode="lin" valueType="num">
                                      <p:cBhvr>
                                        <p:cTn id="8" dur="3000" fill="hold"/>
                                        <p:tgtEl>
                                          <p:spTgt spid="17410"/>
                                        </p:tgtEl>
                                        <p:attrNameLst>
                                          <p:attrName>ppt_x</p:attrName>
                                        </p:attrNameLst>
                                      </p:cBhvr>
                                      <p:tavLst>
                                        <p:tav tm="0">
                                          <p:val>
                                            <p:strVal val="#ppt_x"/>
                                          </p:val>
                                        </p:tav>
                                        <p:tav tm="100000">
                                          <p:val>
                                            <p:strVal val="#ppt_x"/>
                                          </p:val>
                                        </p:tav>
                                      </p:tavLst>
                                    </p:anim>
                                    <p:anim calcmode="lin" valueType="num">
                                      <p:cBhvr>
                                        <p:cTn id="9" dur="3000" fill="hold"/>
                                        <p:tgtEl>
                                          <p:spTgt spid="17410"/>
                                        </p:tgtEl>
                                        <p:attrNameLst>
                                          <p:attrName>ppt_y</p:attrName>
                                        </p:attrNameLst>
                                      </p:cBhvr>
                                      <p:tavLst>
                                        <p:tav tm="0">
                                          <p:val>
                                            <p:strVal val="#ppt_y-.1"/>
                                          </p:val>
                                        </p:tav>
                                        <p:tav tm="100000">
                                          <p:val>
                                            <p:strVal val="#ppt_y"/>
                                          </p:val>
                                        </p:tav>
                                      </p:tavLst>
                                    </p:anim>
                                  </p:childTnLst>
                                </p:cTn>
                              </p:par>
                            </p:childTnLst>
                          </p:cTn>
                        </p:par>
                        <p:par>
                          <p:cTn id="10" fill="hold">
                            <p:stCondLst>
                              <p:cond delay="3000"/>
                            </p:stCondLst>
                            <p:childTnLst>
                              <p:par>
                                <p:cTn id="11" presetID="1" presetClass="mediacall" presetSubtype="0" fill="hold" nodeType="afterEffect">
                                  <p:stCondLst>
                                    <p:cond delay="0"/>
                                  </p:stCondLst>
                                  <p:childTnLst>
                                    <p:cmd type="call" cmd="playFrom(1)">
                                      <p:cBhvr>
                                        <p:cTn id="12" dur="25224" fill="hold"/>
                                        <p:tgtEl>
                                          <p:spTgt spid="14"/>
                                        </p:tgtEl>
                                      </p:cBhvr>
                                    </p:cmd>
                                  </p:childTnLst>
                                </p:cTn>
                              </p:par>
                            </p:childTnLst>
                          </p:cTn>
                        </p:par>
                        <p:par>
                          <p:cTn id="13" fill="hold">
                            <p:stCondLst>
                              <p:cond delay="3000"/>
                            </p:stCondLst>
                            <p:childTnLst>
                              <p:par>
                                <p:cTn id="14" presetID="15" presetClass="entr" presetSubtype="0" fill="hold" nodeType="afterEffect">
                                  <p:stCondLst>
                                    <p:cond delay="0"/>
                                  </p:stCondLst>
                                  <p:childTnLst>
                                    <p:set>
                                      <p:cBhvr>
                                        <p:cTn id="15" dur="1" fill="hold">
                                          <p:stCondLst>
                                            <p:cond delay="0"/>
                                          </p:stCondLst>
                                        </p:cTn>
                                        <p:tgtEl>
                                          <p:spTgt spid="3074"/>
                                        </p:tgtEl>
                                        <p:attrNameLst>
                                          <p:attrName>style.visibility</p:attrName>
                                        </p:attrNameLst>
                                      </p:cBhvr>
                                      <p:to>
                                        <p:strVal val="visible"/>
                                      </p:to>
                                    </p:set>
                                    <p:anim calcmode="lin" valueType="num">
                                      <p:cBhvr>
                                        <p:cTn id="16" dur="3500" fill="hold"/>
                                        <p:tgtEl>
                                          <p:spTgt spid="3074"/>
                                        </p:tgtEl>
                                        <p:attrNameLst>
                                          <p:attrName>ppt_w</p:attrName>
                                        </p:attrNameLst>
                                      </p:cBhvr>
                                      <p:tavLst>
                                        <p:tav tm="0">
                                          <p:val>
                                            <p:fltVal val="0"/>
                                          </p:val>
                                        </p:tav>
                                        <p:tav tm="100000">
                                          <p:val>
                                            <p:strVal val="#ppt_w"/>
                                          </p:val>
                                        </p:tav>
                                      </p:tavLst>
                                    </p:anim>
                                    <p:anim calcmode="lin" valueType="num">
                                      <p:cBhvr>
                                        <p:cTn id="17" dur="3500" fill="hold"/>
                                        <p:tgtEl>
                                          <p:spTgt spid="3074"/>
                                        </p:tgtEl>
                                        <p:attrNameLst>
                                          <p:attrName>ppt_h</p:attrName>
                                        </p:attrNameLst>
                                      </p:cBhvr>
                                      <p:tavLst>
                                        <p:tav tm="0">
                                          <p:val>
                                            <p:fltVal val="0"/>
                                          </p:val>
                                        </p:tav>
                                        <p:tav tm="100000">
                                          <p:val>
                                            <p:strVal val="#ppt_h"/>
                                          </p:val>
                                        </p:tav>
                                      </p:tavLst>
                                    </p:anim>
                                    <p:anim calcmode="lin" valueType="num">
                                      <p:cBhvr>
                                        <p:cTn id="18" dur="35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9" dur="35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par>
                          <p:cTn id="20" fill="hold">
                            <p:stCondLst>
                              <p:cond delay="6500"/>
                            </p:stCondLst>
                            <p:childTnLst>
                              <p:par>
                                <p:cTn id="21" presetID="2" presetClass="entr" presetSubtype="8" fill="hold" nodeType="afterEffect">
                                  <p:stCondLst>
                                    <p:cond delay="1000"/>
                                  </p:stCondLst>
                                  <p:childTnLst>
                                    <p:set>
                                      <p:cBhvr>
                                        <p:cTn id="22" dur="1" fill="hold">
                                          <p:stCondLst>
                                            <p:cond delay="0"/>
                                          </p:stCondLst>
                                        </p:cTn>
                                        <p:tgtEl>
                                          <p:spTgt spid="23554"/>
                                        </p:tgtEl>
                                        <p:attrNameLst>
                                          <p:attrName>style.visibility</p:attrName>
                                        </p:attrNameLst>
                                      </p:cBhvr>
                                      <p:to>
                                        <p:strVal val="visible"/>
                                      </p:to>
                                    </p:set>
                                    <p:anim calcmode="lin" valueType="num">
                                      <p:cBhvr additive="base">
                                        <p:cTn id="23" dur="2000" fill="hold"/>
                                        <p:tgtEl>
                                          <p:spTgt spid="23554"/>
                                        </p:tgtEl>
                                        <p:attrNameLst>
                                          <p:attrName>ppt_x</p:attrName>
                                        </p:attrNameLst>
                                      </p:cBhvr>
                                      <p:tavLst>
                                        <p:tav tm="0">
                                          <p:val>
                                            <p:strVal val="0-#ppt_w/2"/>
                                          </p:val>
                                        </p:tav>
                                        <p:tav tm="100000">
                                          <p:val>
                                            <p:strVal val="#ppt_x"/>
                                          </p:val>
                                        </p:tav>
                                      </p:tavLst>
                                    </p:anim>
                                    <p:anim calcmode="lin" valueType="num">
                                      <p:cBhvr additive="base">
                                        <p:cTn id="24" dur="2000" fill="hold"/>
                                        <p:tgtEl>
                                          <p:spTgt spid="23554"/>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1" presetClass="entr" presetSubtype="0" fill="hold" grpId="0" nodeType="clickEffect">
                                  <p:stCondLst>
                                    <p:cond delay="0"/>
                                  </p:stCondLst>
                                  <p:iterate type="lt">
                                    <p:tmPct val="10000"/>
                                  </p:iterate>
                                  <p:childTnLst>
                                    <p:set>
                                      <p:cBhvr>
                                        <p:cTn id="28" dur="1" fill="hold">
                                          <p:stCondLst>
                                            <p:cond delay="0"/>
                                          </p:stCondLst>
                                        </p:cTn>
                                        <p:tgtEl>
                                          <p:spTgt spid="9"/>
                                        </p:tgtEl>
                                        <p:attrNameLst>
                                          <p:attrName>style.visibility</p:attrName>
                                        </p:attrNameLst>
                                      </p:cBhvr>
                                      <p:to>
                                        <p:strVal val="visible"/>
                                      </p:to>
                                    </p:set>
                                    <p:anim calcmode="lin" valueType="num">
                                      <p:cBhvr>
                                        <p:cTn id="29" dur="30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30" dur="3000" fill="hold"/>
                                        <p:tgtEl>
                                          <p:spTgt spid="9"/>
                                        </p:tgtEl>
                                        <p:attrNameLst>
                                          <p:attrName>ppt_y</p:attrName>
                                        </p:attrNameLst>
                                      </p:cBhvr>
                                      <p:tavLst>
                                        <p:tav tm="0">
                                          <p:val>
                                            <p:strVal val="#ppt_y"/>
                                          </p:val>
                                        </p:tav>
                                        <p:tav tm="100000">
                                          <p:val>
                                            <p:strVal val="#ppt_y"/>
                                          </p:val>
                                        </p:tav>
                                      </p:tavLst>
                                    </p:anim>
                                    <p:anim calcmode="lin" valueType="num">
                                      <p:cBhvr>
                                        <p:cTn id="31" dur="30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32" dur="30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33" dur="3000" tmFilter="0,0; .5, 1; 1, 1"/>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34" fill="hold" display="0">
                  <p:stCondLst>
                    <p:cond delay="indefinite"/>
                  </p:stCondLst>
                  <p:endCondLst>
                    <p:cond evt="onPrev" delay="0">
                      <p:tgtEl>
                        <p:sldTgt/>
                      </p:tgtEl>
                    </p:cond>
                    <p:cond evt="onStopAudio" delay="0">
                      <p:tgtEl>
                        <p:sldTgt/>
                      </p:tgtEl>
                    </p:cond>
                  </p:endCondLst>
                </p:cTn>
                <p:tgtEl>
                  <p:spTgt spid="12"/>
                </p:tgtEl>
              </p:cMediaNode>
            </p:audio>
            <p:audio>
              <p:cMediaNode showWhenStopped="0">
                <p:cTn id="35"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audio>
              <p:cMediaNode showWhenStopped="0">
                <p:cTn id="36" fill="hold" display="0">
                  <p:stCondLst>
                    <p:cond delay="indefinite"/>
                  </p:stCondLst>
                  <p:endCondLst>
                    <p:cond evt="onPrev" delay="0">
                      <p:tgtEl>
                        <p:sldTgt/>
                      </p:tgtEl>
                    </p:cond>
                    <p:cond evt="onStopAudio" delay="0">
                      <p:tgtEl>
                        <p:sldTgt/>
                      </p:tgtEl>
                    </p:cond>
                  </p:endCondLst>
                </p:cTn>
                <p:tgtEl>
                  <p:spTgt spid="14"/>
                </p:tgtEl>
              </p:cMediaNode>
            </p:audio>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descr="F:\Important Documents\Dropbox\Dropbox\MyCuteGraphics\WESTERN\cactus.png"/>
          <p:cNvPicPr>
            <a:picLocks noChangeAspect="1" noChangeArrowheads="1"/>
          </p:cNvPicPr>
          <p:nvPr/>
        </p:nvPicPr>
        <p:blipFill>
          <a:blip r:embed="rId4"/>
          <a:srcRect/>
          <a:stretch>
            <a:fillRect/>
          </a:stretch>
        </p:blipFill>
        <p:spPr bwMode="auto">
          <a:xfrm>
            <a:off x="6137453" y="685800"/>
            <a:ext cx="3006547" cy="5486400"/>
          </a:xfrm>
          <a:prstGeom prst="rect">
            <a:avLst/>
          </a:prstGeom>
          <a:noFill/>
        </p:spPr>
      </p:pic>
      <p:pic>
        <p:nvPicPr>
          <p:cNvPr id="16386" name="Picture 2" descr="F:\Important Documents\Dropbox\Dropbox\MyCuteGraphics\WESTERN\cowgirl-on-horse.png"/>
          <p:cNvPicPr>
            <a:picLocks noChangeAspect="1" noChangeArrowheads="1"/>
          </p:cNvPicPr>
          <p:nvPr/>
        </p:nvPicPr>
        <p:blipFill>
          <a:blip r:embed="rId5" cstate="email"/>
          <a:srcRect/>
          <a:stretch>
            <a:fillRect/>
          </a:stretch>
        </p:blipFill>
        <p:spPr bwMode="auto">
          <a:xfrm>
            <a:off x="1371600" y="2811982"/>
            <a:ext cx="3657600" cy="4046018"/>
          </a:xfrm>
          <a:prstGeom prst="rect">
            <a:avLst/>
          </a:prstGeom>
          <a:noFill/>
        </p:spPr>
      </p:pic>
      <p:sp>
        <p:nvSpPr>
          <p:cNvPr id="6" name="Action Button: Forward or Next 5">
            <a:hlinkClick r:id="" action="ppaction://hlinkshowjump?jump=nextslide" highlightClick="1"/>
          </p:cNvPr>
          <p:cNvSpPr/>
          <p:nvPr/>
        </p:nvSpPr>
        <p:spPr>
          <a:xfrm>
            <a:off x="8458200" y="6096000"/>
            <a:ext cx="509016" cy="5852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031" name="Picture 7" descr="F:\Important Documents\Dropbox\Dropbox\MyCuteGraphics\WESTERN\cowboy-riding-horse.png"/>
          <p:cNvPicPr>
            <a:picLocks noChangeAspect="1" noChangeArrowheads="1"/>
          </p:cNvPicPr>
          <p:nvPr/>
        </p:nvPicPr>
        <p:blipFill>
          <a:blip r:embed="rId6" cstate="email"/>
          <a:srcRect/>
          <a:stretch>
            <a:fillRect/>
          </a:stretch>
        </p:blipFill>
        <p:spPr bwMode="auto">
          <a:xfrm>
            <a:off x="4724400" y="2095500"/>
            <a:ext cx="4124325" cy="4762500"/>
          </a:xfrm>
          <a:prstGeom prst="rect">
            <a:avLst/>
          </a:prstGeom>
          <a:noFill/>
        </p:spPr>
      </p:pic>
      <p:sp>
        <p:nvSpPr>
          <p:cNvPr id="8" name="TextBox 7"/>
          <p:cNvSpPr txBox="1"/>
          <p:nvPr/>
        </p:nvSpPr>
        <p:spPr>
          <a:xfrm>
            <a:off x="228600" y="533400"/>
            <a:ext cx="6781800" cy="2246769"/>
          </a:xfrm>
          <a:prstGeom prst="rect">
            <a:avLst/>
          </a:prstGeom>
          <a:noFill/>
        </p:spPr>
        <p:txBody>
          <a:bodyPr wrap="square" rtlCol="0">
            <a:spAutoFit/>
          </a:bodyPr>
          <a:lstStyle/>
          <a:p>
            <a:r>
              <a:rPr lang="en-US" sz="2800" dirty="0" smtClean="0">
                <a:latin typeface="PassingNotes" pitchFamily="2" charset="0"/>
                <a:ea typeface="PassingNotes" pitchFamily="2" charset="0"/>
              </a:rPr>
              <a:t>We live in the west. We ride horses. We take care of cattle and often take them to new pastures. We herd them too. We also tame horses. We live on a ranch. We are ___________ and ____________.</a:t>
            </a:r>
            <a:endParaRPr lang="el-GR" sz="2800" dirty="0">
              <a:ea typeface="PassingNotes" pitchFamily="2" charset="0"/>
            </a:endParaRPr>
          </a:p>
        </p:txBody>
      </p:sp>
      <p:sp>
        <p:nvSpPr>
          <p:cNvPr id="9" name="TextBox 8"/>
          <p:cNvSpPr txBox="1"/>
          <p:nvPr/>
        </p:nvSpPr>
        <p:spPr>
          <a:xfrm>
            <a:off x="533400" y="2286000"/>
            <a:ext cx="1371600" cy="461665"/>
          </a:xfrm>
          <a:prstGeom prst="rect">
            <a:avLst/>
          </a:prstGeom>
          <a:noFill/>
        </p:spPr>
        <p:txBody>
          <a:bodyPr wrap="square" rtlCol="0">
            <a:spAutoFit/>
          </a:bodyPr>
          <a:lstStyle/>
          <a:p>
            <a:r>
              <a:rPr lang="en-US" sz="2400" b="1" dirty="0" smtClean="0">
                <a:solidFill>
                  <a:schemeClr val="accent2">
                    <a:lumMod val="60000"/>
                    <a:lumOff val="40000"/>
                  </a:schemeClr>
                </a:solidFill>
                <a:latin typeface="PassingNotes" pitchFamily="2" charset="0"/>
                <a:ea typeface="PassingNotes" pitchFamily="2" charset="0"/>
              </a:rPr>
              <a:t>cowboys</a:t>
            </a:r>
            <a:endParaRPr lang="el-GR" sz="2400" b="1" dirty="0">
              <a:solidFill>
                <a:schemeClr val="accent2">
                  <a:lumMod val="60000"/>
                  <a:lumOff val="40000"/>
                </a:schemeClr>
              </a:solidFill>
              <a:ea typeface="PassingNotes" pitchFamily="2" charset="0"/>
            </a:endParaRPr>
          </a:p>
        </p:txBody>
      </p:sp>
      <p:sp>
        <p:nvSpPr>
          <p:cNvPr id="10" name="TextBox 9"/>
          <p:cNvSpPr txBox="1"/>
          <p:nvPr/>
        </p:nvSpPr>
        <p:spPr>
          <a:xfrm>
            <a:off x="3276600" y="2209800"/>
            <a:ext cx="1371600" cy="461665"/>
          </a:xfrm>
          <a:prstGeom prst="rect">
            <a:avLst/>
          </a:prstGeom>
          <a:noFill/>
        </p:spPr>
        <p:txBody>
          <a:bodyPr wrap="square" rtlCol="0">
            <a:spAutoFit/>
          </a:bodyPr>
          <a:lstStyle/>
          <a:p>
            <a:r>
              <a:rPr lang="en-US" sz="2400" b="1" dirty="0" smtClean="0">
                <a:solidFill>
                  <a:srgbClr val="00B050"/>
                </a:solidFill>
                <a:latin typeface="PassingNotes" pitchFamily="2" charset="0"/>
                <a:ea typeface="PassingNotes" pitchFamily="2" charset="0"/>
              </a:rPr>
              <a:t>cowgirls</a:t>
            </a:r>
            <a:endParaRPr lang="el-GR" sz="2400" b="1" dirty="0">
              <a:solidFill>
                <a:srgbClr val="00B050"/>
              </a:solidFill>
              <a:ea typeface="PassingNotes" pitchFamily="2" charset="0"/>
            </a:endParaRPr>
          </a:p>
        </p:txBody>
      </p:sp>
      <p:sp>
        <p:nvSpPr>
          <p:cNvPr id="11" name="Action Button: Back or Previous 10">
            <a:hlinkClick r:id="" action="ppaction://hlinkshowjump?jump=previousslide" highlightClick="1"/>
          </p:cNvPr>
          <p:cNvSpPr/>
          <p:nvPr/>
        </p:nvSpPr>
        <p:spPr>
          <a:xfrm>
            <a:off x="228600" y="6248400"/>
            <a:ext cx="609600" cy="432816"/>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2" name="next_stop_nashville.mp3">
            <a:hlinkClick r:id="" action="ppaction://media"/>
          </p:cNvPr>
          <p:cNvPicPr>
            <a:picLocks noChangeAspect="1"/>
          </p:cNvPicPr>
          <p:nvPr>
            <a:audioFile r:link="rId2"/>
            <p:extLst>
              <p:ext uri="{DAA4B4D4-6D71-4841-9C94-3DE7FCFB9230}">
                <p14:media xmlns:p14="http://schemas.microsoft.com/office/powerpoint/2010/main" r:link="rId1"/>
              </p:ext>
            </p:extLst>
          </p:nvPr>
        </p:nvPicPr>
        <p:blipFill>
          <a:blip r:embed="rId7"/>
          <a:stretch>
            <a:fillRect/>
          </a:stretch>
        </p:blipFill>
        <p:spPr>
          <a:xfrm>
            <a:off x="4470400" y="3327400"/>
            <a:ext cx="203200" cy="203200"/>
          </a:xfrm>
          <a:prstGeom prst="rect">
            <a:avLst/>
          </a:prstGeom>
        </p:spPr>
      </p:pic>
    </p:spTree>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1)">
                                      <p:cBhvr>
                                        <p:cTn id="6" dur="205144" fill="hold"/>
                                        <p:tgtEl>
                                          <p:spTgt spid="12"/>
                                        </p:tgtEl>
                                      </p:cBhvr>
                                    </p:cmd>
                                  </p:childTnLst>
                                </p:cTn>
                              </p:par>
                              <p:par>
                                <p:cTn id="7" presetID="7" presetClass="entr" presetSubtype="2" fill="hold" nodeType="withEffect">
                                  <p:stCondLst>
                                    <p:cond delay="0"/>
                                  </p:stCondLst>
                                  <p:childTnLst>
                                    <p:set>
                                      <p:cBhvr>
                                        <p:cTn id="8" dur="1" fill="hold">
                                          <p:stCondLst>
                                            <p:cond delay="0"/>
                                          </p:stCondLst>
                                        </p:cTn>
                                        <p:tgtEl>
                                          <p:spTgt spid="5121"/>
                                        </p:tgtEl>
                                        <p:attrNameLst>
                                          <p:attrName>style.visibility</p:attrName>
                                        </p:attrNameLst>
                                      </p:cBhvr>
                                      <p:to>
                                        <p:strVal val="visible"/>
                                      </p:to>
                                    </p:set>
                                    <p:anim calcmode="lin" valueType="num">
                                      <p:cBhvr additive="base">
                                        <p:cTn id="9" dur="5000" fill="hold"/>
                                        <p:tgtEl>
                                          <p:spTgt spid="5121"/>
                                        </p:tgtEl>
                                        <p:attrNameLst>
                                          <p:attrName>ppt_x</p:attrName>
                                        </p:attrNameLst>
                                      </p:cBhvr>
                                      <p:tavLst>
                                        <p:tav tm="0">
                                          <p:val>
                                            <p:strVal val="1+#ppt_w/2"/>
                                          </p:val>
                                        </p:tav>
                                        <p:tav tm="100000">
                                          <p:val>
                                            <p:strVal val="#ppt_x"/>
                                          </p:val>
                                        </p:tav>
                                      </p:tavLst>
                                    </p:anim>
                                    <p:anim calcmode="lin" valueType="num">
                                      <p:cBhvr additive="base">
                                        <p:cTn id="10" dur="5000" fill="hold"/>
                                        <p:tgtEl>
                                          <p:spTgt spid="5121"/>
                                        </p:tgtEl>
                                        <p:attrNameLst>
                                          <p:attrName>ppt_y</p:attrName>
                                        </p:attrNameLst>
                                      </p:cBhvr>
                                      <p:tavLst>
                                        <p:tav tm="0">
                                          <p:val>
                                            <p:strVal val="#ppt_y"/>
                                          </p:val>
                                        </p:tav>
                                        <p:tav tm="100000">
                                          <p:val>
                                            <p:strVal val="#ppt_y"/>
                                          </p:val>
                                        </p:tav>
                                      </p:tavLst>
                                    </p:anim>
                                  </p:childTnLst>
                                </p:cTn>
                              </p:par>
                            </p:childTnLst>
                          </p:cTn>
                        </p:par>
                        <p:par>
                          <p:cTn id="11" fill="hold">
                            <p:stCondLst>
                              <p:cond delay="5000"/>
                            </p:stCondLst>
                            <p:childTnLst>
                              <p:par>
                                <p:cTn id="12" presetID="7" presetClass="entr" presetSubtype="2" fill="hold" nodeType="afterEffect">
                                  <p:stCondLst>
                                    <p:cond delay="0"/>
                                  </p:stCondLst>
                                  <p:childTnLst>
                                    <p:set>
                                      <p:cBhvr>
                                        <p:cTn id="13" dur="1" fill="hold">
                                          <p:stCondLst>
                                            <p:cond delay="0"/>
                                          </p:stCondLst>
                                        </p:cTn>
                                        <p:tgtEl>
                                          <p:spTgt spid="1031"/>
                                        </p:tgtEl>
                                        <p:attrNameLst>
                                          <p:attrName>style.visibility</p:attrName>
                                        </p:attrNameLst>
                                      </p:cBhvr>
                                      <p:to>
                                        <p:strVal val="visible"/>
                                      </p:to>
                                    </p:set>
                                    <p:anim calcmode="lin" valueType="num">
                                      <p:cBhvr additive="base">
                                        <p:cTn id="14" dur="5000" fill="hold"/>
                                        <p:tgtEl>
                                          <p:spTgt spid="1031"/>
                                        </p:tgtEl>
                                        <p:attrNameLst>
                                          <p:attrName>ppt_x</p:attrName>
                                        </p:attrNameLst>
                                      </p:cBhvr>
                                      <p:tavLst>
                                        <p:tav tm="0">
                                          <p:val>
                                            <p:strVal val="1+#ppt_w/2"/>
                                          </p:val>
                                        </p:tav>
                                        <p:tav tm="100000">
                                          <p:val>
                                            <p:strVal val="#ppt_x"/>
                                          </p:val>
                                        </p:tav>
                                      </p:tavLst>
                                    </p:anim>
                                    <p:anim calcmode="lin" valueType="num">
                                      <p:cBhvr additive="base">
                                        <p:cTn id="15" dur="5000" fill="hold"/>
                                        <p:tgtEl>
                                          <p:spTgt spid="1031"/>
                                        </p:tgtEl>
                                        <p:attrNameLst>
                                          <p:attrName>ppt_y</p:attrName>
                                        </p:attrNameLst>
                                      </p:cBhvr>
                                      <p:tavLst>
                                        <p:tav tm="0">
                                          <p:val>
                                            <p:strVal val="#ppt_y"/>
                                          </p:val>
                                        </p:tav>
                                        <p:tav tm="100000">
                                          <p:val>
                                            <p:strVal val="#ppt_y"/>
                                          </p:val>
                                        </p:tav>
                                      </p:tavLst>
                                    </p:anim>
                                  </p:childTnLst>
                                </p:cTn>
                              </p:par>
                            </p:childTnLst>
                          </p:cTn>
                        </p:par>
                        <p:par>
                          <p:cTn id="16" fill="hold">
                            <p:stCondLst>
                              <p:cond delay="10000"/>
                            </p:stCondLst>
                            <p:childTnLst>
                              <p:par>
                                <p:cTn id="17" presetID="7" presetClass="entr" presetSubtype="2" fill="hold" nodeType="afterEffect">
                                  <p:stCondLst>
                                    <p:cond delay="0"/>
                                  </p:stCondLst>
                                  <p:childTnLst>
                                    <p:set>
                                      <p:cBhvr>
                                        <p:cTn id="18" dur="1" fill="hold">
                                          <p:stCondLst>
                                            <p:cond delay="0"/>
                                          </p:stCondLst>
                                        </p:cTn>
                                        <p:tgtEl>
                                          <p:spTgt spid="16386"/>
                                        </p:tgtEl>
                                        <p:attrNameLst>
                                          <p:attrName>style.visibility</p:attrName>
                                        </p:attrNameLst>
                                      </p:cBhvr>
                                      <p:to>
                                        <p:strVal val="visible"/>
                                      </p:to>
                                    </p:set>
                                    <p:anim calcmode="lin" valueType="num">
                                      <p:cBhvr additive="base">
                                        <p:cTn id="19" dur="5000" fill="hold"/>
                                        <p:tgtEl>
                                          <p:spTgt spid="16386"/>
                                        </p:tgtEl>
                                        <p:attrNameLst>
                                          <p:attrName>ppt_x</p:attrName>
                                        </p:attrNameLst>
                                      </p:cBhvr>
                                      <p:tavLst>
                                        <p:tav tm="0">
                                          <p:val>
                                            <p:strVal val="1+#ppt_w/2"/>
                                          </p:val>
                                        </p:tav>
                                        <p:tav tm="100000">
                                          <p:val>
                                            <p:strVal val="#ppt_x"/>
                                          </p:val>
                                        </p:tav>
                                      </p:tavLst>
                                    </p:anim>
                                    <p:anim calcmode="lin" valueType="num">
                                      <p:cBhvr additive="base">
                                        <p:cTn id="20" dur="5000" fill="hold"/>
                                        <p:tgtEl>
                                          <p:spTgt spid="1638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1" presetClass="entr" presetSubtype="0" fill="hold" grpId="0" nodeType="clickEffect">
                                  <p:stCondLst>
                                    <p:cond delay="0"/>
                                  </p:stCondLst>
                                  <p:iterate type="lt">
                                    <p:tmPct val="10000"/>
                                  </p:iterate>
                                  <p:childTnLst>
                                    <p:set>
                                      <p:cBhvr>
                                        <p:cTn id="24" dur="1" fill="hold">
                                          <p:stCondLst>
                                            <p:cond delay="0"/>
                                          </p:stCondLst>
                                        </p:cTn>
                                        <p:tgtEl>
                                          <p:spTgt spid="9"/>
                                        </p:tgtEl>
                                        <p:attrNameLst>
                                          <p:attrName>style.visibility</p:attrName>
                                        </p:attrNameLst>
                                      </p:cBhvr>
                                      <p:to>
                                        <p:strVal val="visible"/>
                                      </p:to>
                                    </p:set>
                                    <p:anim calcmode="lin" valueType="num">
                                      <p:cBhvr>
                                        <p:cTn id="25" dur="20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6" dur="2000" fill="hold"/>
                                        <p:tgtEl>
                                          <p:spTgt spid="9"/>
                                        </p:tgtEl>
                                        <p:attrNameLst>
                                          <p:attrName>ppt_y</p:attrName>
                                        </p:attrNameLst>
                                      </p:cBhvr>
                                      <p:tavLst>
                                        <p:tav tm="0">
                                          <p:val>
                                            <p:strVal val="#ppt_y"/>
                                          </p:val>
                                        </p:tav>
                                        <p:tav tm="100000">
                                          <p:val>
                                            <p:strVal val="#ppt_y"/>
                                          </p:val>
                                        </p:tav>
                                      </p:tavLst>
                                    </p:anim>
                                    <p:anim calcmode="lin" valueType="num">
                                      <p:cBhvr>
                                        <p:cTn id="27" dur="20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8" dur="20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9" dur="2000" tmFilter="0,0; .5, 1; 1, 1"/>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41" presetClass="entr" presetSubtype="0" fill="hold" grpId="0" nodeType="clickEffect">
                                  <p:stCondLst>
                                    <p:cond delay="0"/>
                                  </p:stCondLst>
                                  <p:iterate type="lt">
                                    <p:tmPct val="10000"/>
                                  </p:iterate>
                                  <p:childTnLst>
                                    <p:set>
                                      <p:cBhvr>
                                        <p:cTn id="33" dur="1" fill="hold">
                                          <p:stCondLst>
                                            <p:cond delay="0"/>
                                          </p:stCondLst>
                                        </p:cTn>
                                        <p:tgtEl>
                                          <p:spTgt spid="10"/>
                                        </p:tgtEl>
                                        <p:attrNameLst>
                                          <p:attrName>style.visibility</p:attrName>
                                        </p:attrNameLst>
                                      </p:cBhvr>
                                      <p:to>
                                        <p:strVal val="visible"/>
                                      </p:to>
                                    </p:set>
                                    <p:anim calcmode="lin" valueType="num">
                                      <p:cBhvr>
                                        <p:cTn id="34" dur="20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35" dur="2000" fill="hold"/>
                                        <p:tgtEl>
                                          <p:spTgt spid="10"/>
                                        </p:tgtEl>
                                        <p:attrNameLst>
                                          <p:attrName>ppt_y</p:attrName>
                                        </p:attrNameLst>
                                      </p:cBhvr>
                                      <p:tavLst>
                                        <p:tav tm="0">
                                          <p:val>
                                            <p:strVal val="#ppt_y"/>
                                          </p:val>
                                        </p:tav>
                                        <p:tav tm="100000">
                                          <p:val>
                                            <p:strVal val="#ppt_y"/>
                                          </p:val>
                                        </p:tav>
                                      </p:tavLst>
                                    </p:anim>
                                    <p:anim calcmode="lin" valueType="num">
                                      <p:cBhvr>
                                        <p:cTn id="36" dur="20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37" dur="20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38" dur="2000" tmFilter="0,0; .5, 1; 1, 1"/>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39" fill="hold" display="0">
                  <p:stCondLst>
                    <p:cond delay="indefinite"/>
                  </p:stCondLst>
                  <p:endCondLst>
                    <p:cond evt="onPrev" delay="0">
                      <p:tgtEl>
                        <p:sldTgt/>
                      </p:tgtEl>
                    </p:cond>
                    <p:cond evt="onStopAudio" delay="0">
                      <p:tgtEl>
                        <p:sldTgt/>
                      </p:tgtEl>
                    </p:cond>
                  </p:endCondLst>
                </p:cTn>
                <p:tgtEl>
                  <p:spTgt spid="12"/>
                </p:tgtEl>
              </p:cMediaNode>
            </p:audio>
          </p:childTnLst>
        </p:cTn>
      </p:par>
    </p:tnLst>
    <p:bldLst>
      <p:bldP spid="9"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F:\Important Documents\Dropbox\Dropbox\MyCuteGraphics\WORK\firefighter_WhimsyClips.png"/>
          <p:cNvPicPr>
            <a:picLocks noChangeAspect="1" noChangeArrowheads="1"/>
          </p:cNvPicPr>
          <p:nvPr/>
        </p:nvPicPr>
        <p:blipFill>
          <a:blip r:embed="rId2" cstate="email"/>
          <a:srcRect/>
          <a:stretch>
            <a:fillRect/>
          </a:stretch>
        </p:blipFill>
        <p:spPr bwMode="auto">
          <a:xfrm>
            <a:off x="914400" y="1523633"/>
            <a:ext cx="3505200" cy="5099417"/>
          </a:xfrm>
          <a:prstGeom prst="rect">
            <a:avLst/>
          </a:prstGeom>
          <a:noFill/>
        </p:spPr>
      </p:pic>
      <p:pic>
        <p:nvPicPr>
          <p:cNvPr id="15362" name="Picture 2"/>
          <p:cNvPicPr>
            <a:picLocks noChangeAspect="1" noChangeArrowheads="1"/>
          </p:cNvPicPr>
          <p:nvPr/>
        </p:nvPicPr>
        <p:blipFill>
          <a:blip r:embed="rId3"/>
          <a:srcRect/>
          <a:stretch>
            <a:fillRect/>
          </a:stretch>
        </p:blipFill>
        <p:spPr bwMode="auto">
          <a:xfrm>
            <a:off x="4495800" y="1676400"/>
            <a:ext cx="3946262" cy="3670300"/>
          </a:xfrm>
          <a:prstGeom prst="rect">
            <a:avLst/>
          </a:prstGeom>
          <a:noFill/>
          <a:ln w="9525">
            <a:noFill/>
            <a:miter lim="800000"/>
            <a:headEnd/>
            <a:tailEnd/>
          </a:ln>
          <a:effectLst/>
        </p:spPr>
      </p:pic>
      <p:pic>
        <p:nvPicPr>
          <p:cNvPr id="15363" name="Picture 3"/>
          <p:cNvPicPr>
            <a:picLocks noChangeAspect="1" noChangeArrowheads="1"/>
          </p:cNvPicPr>
          <p:nvPr/>
        </p:nvPicPr>
        <p:blipFill>
          <a:blip r:embed="rId4"/>
          <a:srcRect/>
          <a:stretch>
            <a:fillRect/>
          </a:stretch>
        </p:blipFill>
        <p:spPr bwMode="auto">
          <a:xfrm>
            <a:off x="5715000" y="4953000"/>
            <a:ext cx="2743201" cy="1548882"/>
          </a:xfrm>
          <a:prstGeom prst="rect">
            <a:avLst/>
          </a:prstGeom>
          <a:noFill/>
          <a:ln w="9525">
            <a:noFill/>
            <a:miter lim="800000"/>
            <a:headEnd/>
            <a:tailEnd/>
          </a:ln>
          <a:effectLst/>
        </p:spPr>
      </p:pic>
      <p:sp>
        <p:nvSpPr>
          <p:cNvPr id="5" name="Action Button: Forward or Next 4">
            <a:hlinkClick r:id="" action="ppaction://hlinkshowjump?jump=nextslide" highlightClick="1"/>
          </p:cNvPr>
          <p:cNvSpPr/>
          <p:nvPr/>
        </p:nvSpPr>
        <p:spPr>
          <a:xfrm>
            <a:off x="8458200" y="6096000"/>
            <a:ext cx="509016" cy="5852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TextBox 6"/>
          <p:cNvSpPr txBox="1"/>
          <p:nvPr/>
        </p:nvSpPr>
        <p:spPr>
          <a:xfrm>
            <a:off x="1752600" y="228600"/>
            <a:ext cx="6324600" cy="1323439"/>
          </a:xfrm>
          <a:prstGeom prst="rect">
            <a:avLst/>
          </a:prstGeom>
          <a:noFill/>
        </p:spPr>
        <p:txBody>
          <a:bodyPr wrap="square" rtlCol="0">
            <a:spAutoFit/>
          </a:bodyPr>
          <a:lstStyle/>
          <a:p>
            <a:r>
              <a:rPr lang="en-US" sz="2000" dirty="0" smtClean="0"/>
              <a:t>My job is very important. I protect  and save your home. I wear a special uniform- usually black. I ride in a big red truck. I spend a lot of time practicing to do my job well, and I am always ready to help you. I am a ____________.</a:t>
            </a:r>
            <a:endParaRPr lang="el-GR" sz="2000" dirty="0"/>
          </a:p>
        </p:txBody>
      </p:sp>
      <p:sp>
        <p:nvSpPr>
          <p:cNvPr id="8" name="TextBox 7"/>
          <p:cNvSpPr txBox="1"/>
          <p:nvPr/>
        </p:nvSpPr>
        <p:spPr>
          <a:xfrm>
            <a:off x="6477000" y="1143000"/>
            <a:ext cx="1143000" cy="400110"/>
          </a:xfrm>
          <a:prstGeom prst="rect">
            <a:avLst/>
          </a:prstGeom>
          <a:noFill/>
        </p:spPr>
        <p:txBody>
          <a:bodyPr wrap="square" rtlCol="0">
            <a:spAutoFit/>
          </a:bodyPr>
          <a:lstStyle/>
          <a:p>
            <a:r>
              <a:rPr lang="en-US" sz="2000" b="1" dirty="0" smtClean="0">
                <a:solidFill>
                  <a:srgbClr val="FF0000"/>
                </a:solidFill>
              </a:rPr>
              <a:t>fireman</a:t>
            </a:r>
            <a:endParaRPr lang="el-GR" sz="2000" b="1" dirty="0">
              <a:solidFill>
                <a:srgbClr val="FF0000"/>
              </a:solidFill>
            </a:endParaRPr>
          </a:p>
        </p:txBody>
      </p:sp>
      <p:sp>
        <p:nvSpPr>
          <p:cNvPr id="9" name="Action Button: Back or Previous 8">
            <a:hlinkClick r:id="" action="ppaction://hlinkshowjump?jump=previousslide" highlightClick="1"/>
          </p:cNvPr>
          <p:cNvSpPr/>
          <p:nvPr/>
        </p:nvSpPr>
        <p:spPr>
          <a:xfrm>
            <a:off x="228600" y="6248400"/>
            <a:ext cx="609600" cy="432816"/>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ransition spd="slow">
    <p:whee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8" fill="hold" nodeType="withEffect">
                                  <p:stCondLst>
                                    <p:cond delay="0"/>
                                  </p:stCondLst>
                                  <p:childTnLst>
                                    <p:set>
                                      <p:cBhvr>
                                        <p:cTn id="6" dur="1" fill="hold">
                                          <p:stCondLst>
                                            <p:cond delay="0"/>
                                          </p:stCondLst>
                                        </p:cTn>
                                        <p:tgtEl>
                                          <p:spTgt spid="15362"/>
                                        </p:tgtEl>
                                        <p:attrNameLst>
                                          <p:attrName>style.visibility</p:attrName>
                                        </p:attrNameLst>
                                      </p:cBhvr>
                                      <p:to>
                                        <p:strVal val="visible"/>
                                      </p:to>
                                    </p:set>
                                    <p:anim calcmode="lin" valueType="num">
                                      <p:cBhvr additive="base">
                                        <p:cTn id="7" dur="5000" fill="hold"/>
                                        <p:tgtEl>
                                          <p:spTgt spid="15362"/>
                                        </p:tgtEl>
                                        <p:attrNameLst>
                                          <p:attrName>ppt_x</p:attrName>
                                        </p:attrNameLst>
                                      </p:cBhvr>
                                      <p:tavLst>
                                        <p:tav tm="0">
                                          <p:val>
                                            <p:strVal val="0-#ppt_w/2"/>
                                          </p:val>
                                        </p:tav>
                                        <p:tav tm="100000">
                                          <p:val>
                                            <p:strVal val="#ppt_x"/>
                                          </p:val>
                                        </p:tav>
                                      </p:tavLst>
                                    </p:anim>
                                    <p:anim calcmode="lin" valueType="num">
                                      <p:cBhvr additive="base">
                                        <p:cTn id="8" dur="5000" fill="hold"/>
                                        <p:tgtEl>
                                          <p:spTgt spid="15362"/>
                                        </p:tgtEl>
                                        <p:attrNameLst>
                                          <p:attrName>ppt_y</p:attrName>
                                        </p:attrNameLst>
                                      </p:cBhvr>
                                      <p:tavLst>
                                        <p:tav tm="0">
                                          <p:val>
                                            <p:strVal val="#ppt_y"/>
                                          </p:val>
                                        </p:tav>
                                        <p:tav tm="100000">
                                          <p:val>
                                            <p:strVal val="#ppt_y"/>
                                          </p:val>
                                        </p:tav>
                                      </p:tavLst>
                                    </p:anim>
                                  </p:childTnLst>
                                </p:cTn>
                              </p:par>
                            </p:childTnLst>
                          </p:cTn>
                        </p:par>
                        <p:par>
                          <p:cTn id="9" fill="hold">
                            <p:stCondLst>
                              <p:cond delay="5000"/>
                            </p:stCondLst>
                            <p:childTnLst>
                              <p:par>
                                <p:cTn id="10" presetID="7" presetClass="entr" presetSubtype="2" fill="hold" nodeType="afterEffect">
                                  <p:stCondLst>
                                    <p:cond delay="0"/>
                                  </p:stCondLst>
                                  <p:childTnLst>
                                    <p:set>
                                      <p:cBhvr>
                                        <p:cTn id="11" dur="1" fill="hold">
                                          <p:stCondLst>
                                            <p:cond delay="0"/>
                                          </p:stCondLst>
                                        </p:cTn>
                                        <p:tgtEl>
                                          <p:spTgt spid="15363"/>
                                        </p:tgtEl>
                                        <p:attrNameLst>
                                          <p:attrName>style.visibility</p:attrName>
                                        </p:attrNameLst>
                                      </p:cBhvr>
                                      <p:to>
                                        <p:strVal val="visible"/>
                                      </p:to>
                                    </p:set>
                                    <p:anim calcmode="lin" valueType="num">
                                      <p:cBhvr additive="base">
                                        <p:cTn id="12" dur="2000" fill="hold"/>
                                        <p:tgtEl>
                                          <p:spTgt spid="15363"/>
                                        </p:tgtEl>
                                        <p:attrNameLst>
                                          <p:attrName>ppt_x</p:attrName>
                                        </p:attrNameLst>
                                      </p:cBhvr>
                                      <p:tavLst>
                                        <p:tav tm="0">
                                          <p:val>
                                            <p:strVal val="1+#ppt_w/2"/>
                                          </p:val>
                                        </p:tav>
                                        <p:tav tm="100000">
                                          <p:val>
                                            <p:strVal val="#ppt_x"/>
                                          </p:val>
                                        </p:tav>
                                      </p:tavLst>
                                    </p:anim>
                                    <p:anim calcmode="lin" valueType="num">
                                      <p:cBhvr additive="base">
                                        <p:cTn id="13" dur="2000" fill="hold"/>
                                        <p:tgtEl>
                                          <p:spTgt spid="15363"/>
                                        </p:tgtEl>
                                        <p:attrNameLst>
                                          <p:attrName>ppt_y</p:attrName>
                                        </p:attrNameLst>
                                      </p:cBhvr>
                                      <p:tavLst>
                                        <p:tav tm="0">
                                          <p:val>
                                            <p:strVal val="#ppt_y"/>
                                          </p:val>
                                        </p:tav>
                                        <p:tav tm="100000">
                                          <p:val>
                                            <p:strVal val="#ppt_y"/>
                                          </p:val>
                                        </p:tav>
                                      </p:tavLst>
                                    </p:anim>
                                  </p:childTnLst>
                                </p:cTn>
                              </p:par>
                            </p:childTnLst>
                          </p:cTn>
                        </p:par>
                        <p:par>
                          <p:cTn id="14" fill="hold">
                            <p:stCondLst>
                              <p:cond delay="7000"/>
                            </p:stCondLst>
                            <p:childTnLst>
                              <p:par>
                                <p:cTn id="15" presetID="9" presetClass="entr" presetSubtype="0" fill="hold" nodeType="afterEffect">
                                  <p:stCondLst>
                                    <p:cond delay="0"/>
                                  </p:stCondLst>
                                  <p:childTnLst>
                                    <p:set>
                                      <p:cBhvr>
                                        <p:cTn id="16" dur="1" fill="hold">
                                          <p:stCondLst>
                                            <p:cond delay="0"/>
                                          </p:stCondLst>
                                        </p:cTn>
                                        <p:tgtEl>
                                          <p:spTgt spid="25602"/>
                                        </p:tgtEl>
                                        <p:attrNameLst>
                                          <p:attrName>style.visibility</p:attrName>
                                        </p:attrNameLst>
                                      </p:cBhvr>
                                      <p:to>
                                        <p:strVal val="visible"/>
                                      </p:to>
                                    </p:set>
                                    <p:animEffect transition="in" filter="dissolve">
                                      <p:cBhvr>
                                        <p:cTn id="17" dur="3000"/>
                                        <p:tgtEl>
                                          <p:spTgt spid="25602"/>
                                        </p:tgtEl>
                                      </p:cBhvr>
                                    </p:animEffect>
                                  </p:childTnLst>
                                </p:cTn>
                              </p:par>
                            </p:childTnLst>
                          </p:cTn>
                        </p:par>
                      </p:childTnLst>
                    </p:cTn>
                  </p:par>
                  <p:par>
                    <p:cTn id="18" fill="hold">
                      <p:stCondLst>
                        <p:cond delay="indefinite"/>
                      </p:stCondLst>
                      <p:childTnLst>
                        <p:par>
                          <p:cTn id="19" fill="hold">
                            <p:stCondLst>
                              <p:cond delay="0"/>
                            </p:stCondLst>
                            <p:childTnLst>
                              <p:par>
                                <p:cTn id="20" presetID="56" presetClass="entr" presetSubtype="0" fill="hold" grpId="0" nodeType="clickEffect">
                                  <p:stCondLst>
                                    <p:cond delay="0"/>
                                  </p:stCondLst>
                                  <p:iterate type="lt">
                                    <p:tmPct val="10000"/>
                                  </p:iterate>
                                  <p:childTnLst>
                                    <p:set>
                                      <p:cBhvr>
                                        <p:cTn id="21" dur="1" fill="hold">
                                          <p:stCondLst>
                                            <p:cond delay="0"/>
                                          </p:stCondLst>
                                        </p:cTn>
                                        <p:tgtEl>
                                          <p:spTgt spid="8"/>
                                        </p:tgtEl>
                                        <p:attrNameLst>
                                          <p:attrName>style.visibility</p:attrName>
                                        </p:attrNameLst>
                                      </p:cBhvr>
                                      <p:to>
                                        <p:strVal val="visible"/>
                                      </p:to>
                                    </p:set>
                                    <p:anim by="(-#ppt_w*2)" calcmode="lin" valueType="num">
                                      <p:cBhvr rctx="PPT">
                                        <p:cTn id="22" dur="1000" autoRev="1" fill="hold">
                                          <p:stCondLst>
                                            <p:cond delay="0"/>
                                          </p:stCondLst>
                                        </p:cTn>
                                        <p:tgtEl>
                                          <p:spTgt spid="8"/>
                                        </p:tgtEl>
                                        <p:attrNameLst>
                                          <p:attrName>ppt_w</p:attrName>
                                        </p:attrNameLst>
                                      </p:cBhvr>
                                    </p:anim>
                                    <p:anim by="(#ppt_w*0.50)" calcmode="lin" valueType="num">
                                      <p:cBhvr>
                                        <p:cTn id="23" dur="1000" decel="50000" autoRev="1" fill="hold">
                                          <p:stCondLst>
                                            <p:cond delay="0"/>
                                          </p:stCondLst>
                                        </p:cTn>
                                        <p:tgtEl>
                                          <p:spTgt spid="8"/>
                                        </p:tgtEl>
                                        <p:attrNameLst>
                                          <p:attrName>ppt_x</p:attrName>
                                        </p:attrNameLst>
                                      </p:cBhvr>
                                    </p:anim>
                                    <p:anim from="(-#ppt_h/2)" to="(#ppt_y)" calcmode="lin" valueType="num">
                                      <p:cBhvr>
                                        <p:cTn id="24" dur="2000" fill="hold">
                                          <p:stCondLst>
                                            <p:cond delay="0"/>
                                          </p:stCondLst>
                                        </p:cTn>
                                        <p:tgtEl>
                                          <p:spTgt spid="8"/>
                                        </p:tgtEl>
                                        <p:attrNameLst>
                                          <p:attrName>ppt_y</p:attrName>
                                        </p:attrNameLst>
                                      </p:cBhvr>
                                    </p:anim>
                                    <p:animRot by="21600000">
                                      <p:cBhvr>
                                        <p:cTn id="25" dur="2000" fill="hold">
                                          <p:stCondLst>
                                            <p:cond delay="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F:\Important Documents\Dropbox\Dropbox\MyCuteGraphics\WORK\doctor_WhimsyClips.png"/>
          <p:cNvPicPr>
            <a:picLocks noChangeAspect="1" noChangeArrowheads="1"/>
          </p:cNvPicPr>
          <p:nvPr/>
        </p:nvPicPr>
        <p:blipFill>
          <a:blip r:embed="rId2" cstate="email"/>
          <a:srcRect/>
          <a:stretch>
            <a:fillRect/>
          </a:stretch>
        </p:blipFill>
        <p:spPr bwMode="auto">
          <a:xfrm>
            <a:off x="457200" y="1447800"/>
            <a:ext cx="3810000" cy="5287500"/>
          </a:xfrm>
          <a:prstGeom prst="rect">
            <a:avLst/>
          </a:prstGeom>
          <a:noFill/>
        </p:spPr>
      </p:pic>
      <p:pic>
        <p:nvPicPr>
          <p:cNvPr id="3073" name="Picture 1" descr="F:\Important Documents\Dropbox\Dropbox\MyCuteGraphics\CHILDREN\girl-wearing-sheriff-badge.png"/>
          <p:cNvPicPr>
            <a:picLocks noChangeAspect="1" noChangeArrowheads="1"/>
          </p:cNvPicPr>
          <p:nvPr/>
        </p:nvPicPr>
        <p:blipFill>
          <a:blip r:embed="rId3" cstate="email"/>
          <a:srcRect/>
          <a:stretch>
            <a:fillRect/>
          </a:stretch>
        </p:blipFill>
        <p:spPr bwMode="auto">
          <a:xfrm>
            <a:off x="4876800" y="3733800"/>
            <a:ext cx="1649412" cy="2795427"/>
          </a:xfrm>
          <a:prstGeom prst="rect">
            <a:avLst/>
          </a:prstGeom>
          <a:noFill/>
        </p:spPr>
      </p:pic>
      <p:sp>
        <p:nvSpPr>
          <p:cNvPr id="4" name="Action Button: Forward or Next 3">
            <a:hlinkClick r:id="" action="ppaction://hlinkshowjump?jump=nextslide" highlightClick="1"/>
          </p:cNvPr>
          <p:cNvSpPr/>
          <p:nvPr/>
        </p:nvSpPr>
        <p:spPr>
          <a:xfrm>
            <a:off x="8458200" y="6096000"/>
            <a:ext cx="509016" cy="5852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5123" name="Picture 3"/>
          <p:cNvPicPr>
            <a:picLocks noChangeAspect="1" noChangeArrowheads="1"/>
          </p:cNvPicPr>
          <p:nvPr/>
        </p:nvPicPr>
        <p:blipFill>
          <a:blip r:embed="rId4"/>
          <a:srcRect/>
          <a:stretch>
            <a:fillRect/>
          </a:stretch>
        </p:blipFill>
        <p:spPr bwMode="auto">
          <a:xfrm rot="3276027">
            <a:off x="4712834" y="4045795"/>
            <a:ext cx="900218" cy="623228"/>
          </a:xfrm>
          <a:prstGeom prst="rect">
            <a:avLst/>
          </a:prstGeom>
          <a:noFill/>
          <a:ln w="9525">
            <a:noFill/>
            <a:miter lim="800000"/>
            <a:headEnd/>
            <a:tailEnd/>
          </a:ln>
          <a:effectLst/>
        </p:spPr>
      </p:pic>
      <p:pic>
        <p:nvPicPr>
          <p:cNvPr id="5124" name="Picture 4"/>
          <p:cNvPicPr>
            <a:picLocks noChangeAspect="1" noChangeArrowheads="1"/>
          </p:cNvPicPr>
          <p:nvPr/>
        </p:nvPicPr>
        <p:blipFill>
          <a:blip r:embed="rId5"/>
          <a:srcRect/>
          <a:stretch>
            <a:fillRect/>
          </a:stretch>
        </p:blipFill>
        <p:spPr bwMode="auto">
          <a:xfrm>
            <a:off x="3276600" y="4495800"/>
            <a:ext cx="626773" cy="730250"/>
          </a:xfrm>
          <a:prstGeom prst="rect">
            <a:avLst/>
          </a:prstGeom>
          <a:noFill/>
          <a:ln w="9525">
            <a:noFill/>
            <a:miter lim="800000"/>
            <a:headEnd/>
            <a:tailEnd/>
          </a:ln>
          <a:effectLst/>
        </p:spPr>
      </p:pic>
      <p:pic>
        <p:nvPicPr>
          <p:cNvPr id="5125" name="Picture 5"/>
          <p:cNvPicPr>
            <a:picLocks noChangeAspect="1" noChangeArrowheads="1"/>
          </p:cNvPicPr>
          <p:nvPr/>
        </p:nvPicPr>
        <p:blipFill>
          <a:blip r:embed="rId6"/>
          <a:srcRect/>
          <a:stretch>
            <a:fillRect/>
          </a:stretch>
        </p:blipFill>
        <p:spPr bwMode="auto">
          <a:xfrm rot="431920">
            <a:off x="355071" y="4190187"/>
            <a:ext cx="1258680" cy="881515"/>
          </a:xfrm>
          <a:prstGeom prst="rect">
            <a:avLst/>
          </a:prstGeom>
          <a:noFill/>
          <a:ln w="9525">
            <a:noFill/>
            <a:miter lim="800000"/>
            <a:headEnd/>
            <a:tailEnd/>
          </a:ln>
          <a:effectLst/>
        </p:spPr>
      </p:pic>
      <p:sp>
        <p:nvSpPr>
          <p:cNvPr id="10" name="TextBox 9"/>
          <p:cNvSpPr txBox="1"/>
          <p:nvPr/>
        </p:nvSpPr>
        <p:spPr>
          <a:xfrm>
            <a:off x="4267200" y="533400"/>
            <a:ext cx="4648200" cy="2308324"/>
          </a:xfrm>
          <a:prstGeom prst="rect">
            <a:avLst/>
          </a:prstGeom>
          <a:noFill/>
        </p:spPr>
        <p:txBody>
          <a:bodyPr wrap="square" rtlCol="0">
            <a:spAutoFit/>
          </a:bodyPr>
          <a:lstStyle/>
          <a:p>
            <a:r>
              <a:rPr lang="en-US" dirty="0" smtClean="0">
                <a:latin typeface="Lucida Console" pitchFamily="49" charset="0"/>
              </a:rPr>
              <a:t>I take care of everyone from babies to old people. I give you advice about what to eat. I also give you shots and pills. Sometimes I take your temperature. I am just like a vet except that I take care of people. I am a ___________.</a:t>
            </a:r>
            <a:endParaRPr lang="el-GR" dirty="0">
              <a:latin typeface="Lucida Console" pitchFamily="49" charset="0"/>
            </a:endParaRPr>
          </a:p>
        </p:txBody>
      </p:sp>
      <p:sp>
        <p:nvSpPr>
          <p:cNvPr id="11" name="TextBox 10"/>
          <p:cNvSpPr txBox="1"/>
          <p:nvPr/>
        </p:nvSpPr>
        <p:spPr>
          <a:xfrm>
            <a:off x="6553200" y="2362200"/>
            <a:ext cx="1143000" cy="400110"/>
          </a:xfrm>
          <a:prstGeom prst="rect">
            <a:avLst/>
          </a:prstGeom>
          <a:noFill/>
        </p:spPr>
        <p:txBody>
          <a:bodyPr wrap="square" rtlCol="0">
            <a:spAutoFit/>
          </a:bodyPr>
          <a:lstStyle/>
          <a:p>
            <a:r>
              <a:rPr lang="en-US" sz="2000" b="1" dirty="0" smtClean="0">
                <a:solidFill>
                  <a:srgbClr val="FF0000"/>
                </a:solidFill>
                <a:latin typeface="Lucida Console" pitchFamily="49" charset="0"/>
              </a:rPr>
              <a:t>doctor</a:t>
            </a:r>
            <a:endParaRPr lang="el-GR" sz="2000" b="1" dirty="0">
              <a:solidFill>
                <a:srgbClr val="FF0000"/>
              </a:solidFill>
              <a:latin typeface="Lucida Console" pitchFamily="49" charset="0"/>
            </a:endParaRPr>
          </a:p>
        </p:txBody>
      </p:sp>
      <p:sp>
        <p:nvSpPr>
          <p:cNvPr id="12" name="Action Button: Back or Previous 11">
            <a:hlinkClick r:id="" action="ppaction://hlinkshowjump?jump=previousslide" highlightClick="1"/>
          </p:cNvPr>
          <p:cNvSpPr/>
          <p:nvPr/>
        </p:nvSpPr>
        <p:spPr>
          <a:xfrm>
            <a:off x="228600" y="6248400"/>
            <a:ext cx="609600" cy="432816"/>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ransition spd="slow">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2" fill="hold" nodeType="withEffect">
                                  <p:stCondLst>
                                    <p:cond delay="0"/>
                                  </p:stCondLst>
                                  <p:childTnLst>
                                    <p:set>
                                      <p:cBhvr>
                                        <p:cTn id="6" dur="1" fill="hold">
                                          <p:stCondLst>
                                            <p:cond delay="0"/>
                                          </p:stCondLst>
                                        </p:cTn>
                                        <p:tgtEl>
                                          <p:spTgt spid="3073"/>
                                        </p:tgtEl>
                                        <p:attrNameLst>
                                          <p:attrName>style.visibility</p:attrName>
                                        </p:attrNameLst>
                                      </p:cBhvr>
                                      <p:to>
                                        <p:strVal val="visible"/>
                                      </p:to>
                                    </p:set>
                                    <p:anim calcmode="lin" valueType="num">
                                      <p:cBhvr additive="base">
                                        <p:cTn id="7" dur="5000" fill="hold"/>
                                        <p:tgtEl>
                                          <p:spTgt spid="3073"/>
                                        </p:tgtEl>
                                        <p:attrNameLst>
                                          <p:attrName>ppt_x</p:attrName>
                                        </p:attrNameLst>
                                      </p:cBhvr>
                                      <p:tavLst>
                                        <p:tav tm="0">
                                          <p:val>
                                            <p:strVal val="1+#ppt_w/2"/>
                                          </p:val>
                                        </p:tav>
                                        <p:tav tm="100000">
                                          <p:val>
                                            <p:strVal val="#ppt_x"/>
                                          </p:val>
                                        </p:tav>
                                      </p:tavLst>
                                    </p:anim>
                                    <p:anim calcmode="lin" valueType="num">
                                      <p:cBhvr additive="base">
                                        <p:cTn id="8" dur="5000" fill="hold"/>
                                        <p:tgtEl>
                                          <p:spTgt spid="3073"/>
                                        </p:tgtEl>
                                        <p:attrNameLst>
                                          <p:attrName>ppt_y</p:attrName>
                                        </p:attrNameLst>
                                      </p:cBhvr>
                                      <p:tavLst>
                                        <p:tav tm="0">
                                          <p:val>
                                            <p:strVal val="#ppt_y"/>
                                          </p:val>
                                        </p:tav>
                                        <p:tav tm="100000">
                                          <p:val>
                                            <p:strVal val="#ppt_y"/>
                                          </p:val>
                                        </p:tav>
                                      </p:tavLst>
                                    </p:anim>
                                  </p:childTnLst>
                                </p:cTn>
                              </p:par>
                            </p:childTnLst>
                          </p:cTn>
                        </p:par>
                        <p:par>
                          <p:cTn id="9" fill="hold">
                            <p:stCondLst>
                              <p:cond delay="5000"/>
                            </p:stCondLst>
                            <p:childTnLst>
                              <p:par>
                                <p:cTn id="10" presetID="47" presetClass="entr" presetSubtype="0" fill="hold" nodeType="afterEffect">
                                  <p:stCondLst>
                                    <p:cond delay="0"/>
                                  </p:stCondLst>
                                  <p:childTnLst>
                                    <p:set>
                                      <p:cBhvr>
                                        <p:cTn id="11" dur="1" fill="hold">
                                          <p:stCondLst>
                                            <p:cond delay="0"/>
                                          </p:stCondLst>
                                        </p:cTn>
                                        <p:tgtEl>
                                          <p:spTgt spid="5123"/>
                                        </p:tgtEl>
                                        <p:attrNameLst>
                                          <p:attrName>style.visibility</p:attrName>
                                        </p:attrNameLst>
                                      </p:cBhvr>
                                      <p:to>
                                        <p:strVal val="visible"/>
                                      </p:to>
                                    </p:set>
                                    <p:animEffect transition="in" filter="fade">
                                      <p:cBhvr>
                                        <p:cTn id="12" dur="3000"/>
                                        <p:tgtEl>
                                          <p:spTgt spid="5123"/>
                                        </p:tgtEl>
                                      </p:cBhvr>
                                    </p:animEffect>
                                    <p:anim calcmode="lin" valueType="num">
                                      <p:cBhvr>
                                        <p:cTn id="13" dur="3000" fill="hold"/>
                                        <p:tgtEl>
                                          <p:spTgt spid="5123"/>
                                        </p:tgtEl>
                                        <p:attrNameLst>
                                          <p:attrName>ppt_x</p:attrName>
                                        </p:attrNameLst>
                                      </p:cBhvr>
                                      <p:tavLst>
                                        <p:tav tm="0">
                                          <p:val>
                                            <p:strVal val="#ppt_x"/>
                                          </p:val>
                                        </p:tav>
                                        <p:tav tm="100000">
                                          <p:val>
                                            <p:strVal val="#ppt_x"/>
                                          </p:val>
                                        </p:tav>
                                      </p:tavLst>
                                    </p:anim>
                                    <p:anim calcmode="lin" valueType="num">
                                      <p:cBhvr>
                                        <p:cTn id="14" dur="3000" fill="hold"/>
                                        <p:tgtEl>
                                          <p:spTgt spid="5123"/>
                                        </p:tgtEl>
                                        <p:attrNameLst>
                                          <p:attrName>ppt_y</p:attrName>
                                        </p:attrNameLst>
                                      </p:cBhvr>
                                      <p:tavLst>
                                        <p:tav tm="0">
                                          <p:val>
                                            <p:strVal val="#ppt_y-.1"/>
                                          </p:val>
                                        </p:tav>
                                        <p:tav tm="100000">
                                          <p:val>
                                            <p:strVal val="#ppt_y"/>
                                          </p:val>
                                        </p:tav>
                                      </p:tavLst>
                                    </p:anim>
                                  </p:childTnLst>
                                </p:cTn>
                              </p:par>
                            </p:childTnLst>
                          </p:cTn>
                        </p:par>
                        <p:par>
                          <p:cTn id="15" fill="hold">
                            <p:stCondLst>
                              <p:cond delay="8000"/>
                            </p:stCondLst>
                            <p:childTnLst>
                              <p:par>
                                <p:cTn id="16" presetID="7" presetClass="entr" presetSubtype="8" fill="hold" nodeType="afterEffect">
                                  <p:stCondLst>
                                    <p:cond delay="0"/>
                                  </p:stCondLst>
                                  <p:childTnLst>
                                    <p:set>
                                      <p:cBhvr>
                                        <p:cTn id="17" dur="1" fill="hold">
                                          <p:stCondLst>
                                            <p:cond delay="0"/>
                                          </p:stCondLst>
                                        </p:cTn>
                                        <p:tgtEl>
                                          <p:spTgt spid="26626"/>
                                        </p:tgtEl>
                                        <p:attrNameLst>
                                          <p:attrName>style.visibility</p:attrName>
                                        </p:attrNameLst>
                                      </p:cBhvr>
                                      <p:to>
                                        <p:strVal val="visible"/>
                                      </p:to>
                                    </p:set>
                                    <p:anim calcmode="lin" valueType="num">
                                      <p:cBhvr additive="base">
                                        <p:cTn id="18" dur="5000" fill="hold"/>
                                        <p:tgtEl>
                                          <p:spTgt spid="26626"/>
                                        </p:tgtEl>
                                        <p:attrNameLst>
                                          <p:attrName>ppt_x</p:attrName>
                                        </p:attrNameLst>
                                      </p:cBhvr>
                                      <p:tavLst>
                                        <p:tav tm="0">
                                          <p:val>
                                            <p:strVal val="0-#ppt_w/2"/>
                                          </p:val>
                                        </p:tav>
                                        <p:tav tm="100000">
                                          <p:val>
                                            <p:strVal val="#ppt_x"/>
                                          </p:val>
                                        </p:tav>
                                      </p:tavLst>
                                    </p:anim>
                                    <p:anim calcmode="lin" valueType="num">
                                      <p:cBhvr additive="base">
                                        <p:cTn id="19" dur="5000" fill="hold"/>
                                        <p:tgtEl>
                                          <p:spTgt spid="26626"/>
                                        </p:tgtEl>
                                        <p:attrNameLst>
                                          <p:attrName>ppt_y</p:attrName>
                                        </p:attrNameLst>
                                      </p:cBhvr>
                                      <p:tavLst>
                                        <p:tav tm="0">
                                          <p:val>
                                            <p:strVal val="#ppt_y"/>
                                          </p:val>
                                        </p:tav>
                                        <p:tav tm="100000">
                                          <p:val>
                                            <p:strVal val="#ppt_y"/>
                                          </p:val>
                                        </p:tav>
                                      </p:tavLst>
                                    </p:anim>
                                  </p:childTnLst>
                                </p:cTn>
                              </p:par>
                            </p:childTnLst>
                          </p:cTn>
                        </p:par>
                        <p:par>
                          <p:cTn id="20" fill="hold">
                            <p:stCondLst>
                              <p:cond delay="13000"/>
                            </p:stCondLst>
                            <p:childTnLst>
                              <p:par>
                                <p:cTn id="21" presetID="47" presetClass="entr" presetSubtype="0" fill="hold" nodeType="afterEffect">
                                  <p:stCondLst>
                                    <p:cond delay="0"/>
                                  </p:stCondLst>
                                  <p:childTnLst>
                                    <p:set>
                                      <p:cBhvr>
                                        <p:cTn id="22" dur="1" fill="hold">
                                          <p:stCondLst>
                                            <p:cond delay="0"/>
                                          </p:stCondLst>
                                        </p:cTn>
                                        <p:tgtEl>
                                          <p:spTgt spid="5124"/>
                                        </p:tgtEl>
                                        <p:attrNameLst>
                                          <p:attrName>style.visibility</p:attrName>
                                        </p:attrNameLst>
                                      </p:cBhvr>
                                      <p:to>
                                        <p:strVal val="visible"/>
                                      </p:to>
                                    </p:set>
                                    <p:animEffect transition="in" filter="fade">
                                      <p:cBhvr>
                                        <p:cTn id="23" dur="3000"/>
                                        <p:tgtEl>
                                          <p:spTgt spid="5124"/>
                                        </p:tgtEl>
                                      </p:cBhvr>
                                    </p:animEffect>
                                    <p:anim calcmode="lin" valueType="num">
                                      <p:cBhvr>
                                        <p:cTn id="24" dur="3000" fill="hold"/>
                                        <p:tgtEl>
                                          <p:spTgt spid="5124"/>
                                        </p:tgtEl>
                                        <p:attrNameLst>
                                          <p:attrName>ppt_x</p:attrName>
                                        </p:attrNameLst>
                                      </p:cBhvr>
                                      <p:tavLst>
                                        <p:tav tm="0">
                                          <p:val>
                                            <p:strVal val="#ppt_x"/>
                                          </p:val>
                                        </p:tav>
                                        <p:tav tm="100000">
                                          <p:val>
                                            <p:strVal val="#ppt_x"/>
                                          </p:val>
                                        </p:tav>
                                      </p:tavLst>
                                    </p:anim>
                                    <p:anim calcmode="lin" valueType="num">
                                      <p:cBhvr>
                                        <p:cTn id="25" dur="3000" fill="hold"/>
                                        <p:tgtEl>
                                          <p:spTgt spid="5124"/>
                                        </p:tgtEl>
                                        <p:attrNameLst>
                                          <p:attrName>ppt_y</p:attrName>
                                        </p:attrNameLst>
                                      </p:cBhvr>
                                      <p:tavLst>
                                        <p:tav tm="0">
                                          <p:val>
                                            <p:strVal val="#ppt_y-.1"/>
                                          </p:val>
                                        </p:tav>
                                        <p:tav tm="100000">
                                          <p:val>
                                            <p:strVal val="#ppt_y"/>
                                          </p:val>
                                        </p:tav>
                                      </p:tavLst>
                                    </p:anim>
                                  </p:childTnLst>
                                </p:cTn>
                              </p:par>
                            </p:childTnLst>
                          </p:cTn>
                        </p:par>
                        <p:par>
                          <p:cTn id="26" fill="hold">
                            <p:stCondLst>
                              <p:cond delay="16000"/>
                            </p:stCondLst>
                            <p:childTnLst>
                              <p:par>
                                <p:cTn id="27" presetID="47" presetClass="entr" presetSubtype="0" fill="hold" nodeType="afterEffect">
                                  <p:stCondLst>
                                    <p:cond delay="0"/>
                                  </p:stCondLst>
                                  <p:childTnLst>
                                    <p:set>
                                      <p:cBhvr>
                                        <p:cTn id="28" dur="1" fill="hold">
                                          <p:stCondLst>
                                            <p:cond delay="0"/>
                                          </p:stCondLst>
                                        </p:cTn>
                                        <p:tgtEl>
                                          <p:spTgt spid="5125"/>
                                        </p:tgtEl>
                                        <p:attrNameLst>
                                          <p:attrName>style.visibility</p:attrName>
                                        </p:attrNameLst>
                                      </p:cBhvr>
                                      <p:to>
                                        <p:strVal val="visible"/>
                                      </p:to>
                                    </p:set>
                                    <p:animEffect transition="in" filter="fade">
                                      <p:cBhvr>
                                        <p:cTn id="29" dur="3000"/>
                                        <p:tgtEl>
                                          <p:spTgt spid="5125"/>
                                        </p:tgtEl>
                                      </p:cBhvr>
                                    </p:animEffect>
                                    <p:anim calcmode="lin" valueType="num">
                                      <p:cBhvr>
                                        <p:cTn id="30" dur="3000" fill="hold"/>
                                        <p:tgtEl>
                                          <p:spTgt spid="5125"/>
                                        </p:tgtEl>
                                        <p:attrNameLst>
                                          <p:attrName>ppt_x</p:attrName>
                                        </p:attrNameLst>
                                      </p:cBhvr>
                                      <p:tavLst>
                                        <p:tav tm="0">
                                          <p:val>
                                            <p:strVal val="#ppt_x"/>
                                          </p:val>
                                        </p:tav>
                                        <p:tav tm="100000">
                                          <p:val>
                                            <p:strVal val="#ppt_x"/>
                                          </p:val>
                                        </p:tav>
                                      </p:tavLst>
                                    </p:anim>
                                    <p:anim calcmode="lin" valueType="num">
                                      <p:cBhvr>
                                        <p:cTn id="31" dur="3000" fill="hold"/>
                                        <p:tgtEl>
                                          <p:spTgt spid="5125"/>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9"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additive="base">
                                        <p:cTn id="36" dur="2000" fill="hold"/>
                                        <p:tgtEl>
                                          <p:spTgt spid="11"/>
                                        </p:tgtEl>
                                        <p:attrNameLst>
                                          <p:attrName>ppt_x</p:attrName>
                                        </p:attrNameLst>
                                      </p:cBhvr>
                                      <p:tavLst>
                                        <p:tav tm="0">
                                          <p:val>
                                            <p:strVal val="0-#ppt_w/2"/>
                                          </p:val>
                                        </p:tav>
                                        <p:tav tm="100000">
                                          <p:val>
                                            <p:strVal val="#ppt_x"/>
                                          </p:val>
                                        </p:tav>
                                      </p:tavLst>
                                    </p:anim>
                                    <p:anim calcmode="lin" valueType="num">
                                      <p:cBhvr additive="base">
                                        <p:cTn id="37" dur="20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F:\Important Documents\Dropbox\Dropbox\MyCuteGraphics\WORK\dentist_WhimsyClips.png"/>
          <p:cNvPicPr>
            <a:picLocks noChangeAspect="1" noChangeArrowheads="1"/>
          </p:cNvPicPr>
          <p:nvPr/>
        </p:nvPicPr>
        <p:blipFill>
          <a:blip r:embed="rId2" cstate="email"/>
          <a:srcRect/>
          <a:stretch>
            <a:fillRect/>
          </a:stretch>
        </p:blipFill>
        <p:spPr bwMode="auto">
          <a:xfrm>
            <a:off x="457200" y="1182687"/>
            <a:ext cx="2786063" cy="5675313"/>
          </a:xfrm>
          <a:prstGeom prst="rect">
            <a:avLst/>
          </a:prstGeom>
          <a:noFill/>
        </p:spPr>
      </p:pic>
      <p:sp>
        <p:nvSpPr>
          <p:cNvPr id="6" name="Action Button: Forward or Next 5">
            <a:hlinkClick r:id="" action="ppaction://hlinkshowjump?jump=nextslide" highlightClick="1"/>
          </p:cNvPr>
          <p:cNvSpPr/>
          <p:nvPr/>
        </p:nvSpPr>
        <p:spPr>
          <a:xfrm>
            <a:off x="8458200" y="6096000"/>
            <a:ext cx="509016" cy="5852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kern="1200">
              <a:solidFill>
                <a:prstClr val="white"/>
              </a:solidFill>
              <a:latin typeface="Corbel"/>
              <a:ea typeface="+mn-ea"/>
              <a:cs typeface="+mn-cs"/>
            </a:endParaRPr>
          </a:p>
        </p:txBody>
      </p:sp>
      <p:pic>
        <p:nvPicPr>
          <p:cNvPr id="6146" name="Picture 2"/>
          <p:cNvPicPr>
            <a:picLocks noChangeAspect="1" noChangeArrowheads="1"/>
          </p:cNvPicPr>
          <p:nvPr/>
        </p:nvPicPr>
        <p:blipFill>
          <a:blip r:embed="rId3"/>
          <a:srcRect/>
          <a:stretch>
            <a:fillRect/>
          </a:stretch>
        </p:blipFill>
        <p:spPr bwMode="auto">
          <a:xfrm rot="1404834">
            <a:off x="512438" y="4179678"/>
            <a:ext cx="1285875" cy="927994"/>
          </a:xfrm>
          <a:prstGeom prst="rect">
            <a:avLst/>
          </a:prstGeom>
          <a:noFill/>
          <a:ln w="9525">
            <a:noFill/>
            <a:miter lim="800000"/>
            <a:headEnd/>
            <a:tailEnd/>
          </a:ln>
          <a:effectLst/>
        </p:spPr>
      </p:pic>
      <p:pic>
        <p:nvPicPr>
          <p:cNvPr id="6147" name="Picture 3" descr="F:\Important Documents\Dropbox\Dropbox\MyCuteGraphics\CHILDREN\cute-little-boy.png"/>
          <p:cNvPicPr>
            <a:picLocks noChangeAspect="1" noChangeArrowheads="1"/>
          </p:cNvPicPr>
          <p:nvPr/>
        </p:nvPicPr>
        <p:blipFill>
          <a:blip r:embed="rId4" cstate="email"/>
          <a:srcRect/>
          <a:stretch>
            <a:fillRect/>
          </a:stretch>
        </p:blipFill>
        <p:spPr bwMode="auto">
          <a:xfrm>
            <a:off x="4114800" y="3581400"/>
            <a:ext cx="1375791" cy="2990850"/>
          </a:xfrm>
          <a:prstGeom prst="rect">
            <a:avLst/>
          </a:prstGeom>
          <a:noFill/>
        </p:spPr>
      </p:pic>
      <p:pic>
        <p:nvPicPr>
          <p:cNvPr id="6148" name="Picture 4"/>
          <p:cNvPicPr>
            <a:picLocks noChangeAspect="1" noChangeArrowheads="1"/>
          </p:cNvPicPr>
          <p:nvPr/>
        </p:nvPicPr>
        <p:blipFill>
          <a:blip r:embed="rId5"/>
          <a:srcRect/>
          <a:stretch>
            <a:fillRect/>
          </a:stretch>
        </p:blipFill>
        <p:spPr bwMode="auto">
          <a:xfrm rot="19176066">
            <a:off x="4929003" y="4796441"/>
            <a:ext cx="1141548" cy="581089"/>
          </a:xfrm>
          <a:prstGeom prst="rect">
            <a:avLst/>
          </a:prstGeom>
          <a:noFill/>
          <a:ln w="9525">
            <a:noFill/>
            <a:miter lim="800000"/>
            <a:headEnd/>
            <a:tailEnd/>
          </a:ln>
          <a:effectLst/>
        </p:spPr>
      </p:pic>
      <p:sp>
        <p:nvSpPr>
          <p:cNvPr id="12" name="Cloud Callout 11"/>
          <p:cNvSpPr/>
          <p:nvPr/>
        </p:nvSpPr>
        <p:spPr>
          <a:xfrm>
            <a:off x="3505200" y="1981200"/>
            <a:ext cx="1676400" cy="1146048"/>
          </a:xfrm>
          <a:prstGeom prst="cloudCallout">
            <a:avLst>
              <a:gd name="adj1" fmla="val 37735"/>
              <a:gd name="adj2" fmla="val 82866"/>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kern="1200">
              <a:solidFill>
                <a:prstClr val="white"/>
              </a:solidFill>
              <a:latin typeface="Corbel"/>
              <a:ea typeface="+mn-ea"/>
              <a:cs typeface="+mn-cs"/>
            </a:endParaRPr>
          </a:p>
        </p:txBody>
      </p:sp>
      <p:pic>
        <p:nvPicPr>
          <p:cNvPr id="13" name="Picture 4" descr="F:\Important Documents\Dropbox\Dropbox\MyCuteGraphics\JOBS\tooth-fairy.png"/>
          <p:cNvPicPr>
            <a:picLocks noChangeAspect="1" noChangeArrowheads="1"/>
          </p:cNvPicPr>
          <p:nvPr/>
        </p:nvPicPr>
        <p:blipFill>
          <a:blip r:embed="rId6" cstate="email"/>
          <a:srcRect/>
          <a:stretch>
            <a:fillRect/>
          </a:stretch>
        </p:blipFill>
        <p:spPr bwMode="auto">
          <a:xfrm rot="1393760">
            <a:off x="4364598" y="2164647"/>
            <a:ext cx="673806" cy="632375"/>
          </a:xfrm>
          <a:prstGeom prst="rect">
            <a:avLst/>
          </a:prstGeom>
          <a:noFill/>
        </p:spPr>
      </p:pic>
      <p:pic>
        <p:nvPicPr>
          <p:cNvPr id="14" name="Picture 2" descr="F:\Important Documents\Dropbox\Dropbox\MyCuteGraphics\JOBS\happy-tooth.png"/>
          <p:cNvPicPr>
            <a:picLocks noChangeAspect="1" noChangeArrowheads="1"/>
          </p:cNvPicPr>
          <p:nvPr/>
        </p:nvPicPr>
        <p:blipFill>
          <a:blip r:embed="rId7" cstate="email"/>
          <a:srcRect/>
          <a:stretch>
            <a:fillRect/>
          </a:stretch>
        </p:blipFill>
        <p:spPr bwMode="auto">
          <a:xfrm>
            <a:off x="3962400" y="2438400"/>
            <a:ext cx="228600" cy="279269"/>
          </a:xfrm>
          <a:prstGeom prst="rect">
            <a:avLst/>
          </a:prstGeom>
          <a:noFill/>
        </p:spPr>
      </p:pic>
      <p:sp>
        <p:nvSpPr>
          <p:cNvPr id="17" name="TextBox 16"/>
          <p:cNvSpPr txBox="1"/>
          <p:nvPr/>
        </p:nvSpPr>
        <p:spPr>
          <a:xfrm>
            <a:off x="3200400" y="381000"/>
            <a:ext cx="4876800" cy="1323439"/>
          </a:xfrm>
          <a:prstGeom prst="rect">
            <a:avLst/>
          </a:prstGeom>
          <a:noFill/>
        </p:spPr>
        <p:txBody>
          <a:bodyPr wrap="square" rtlCol="0">
            <a:spAutoFit/>
          </a:bodyPr>
          <a:lstStyle/>
          <a:p>
            <a:pPr algn="l" rtl="0"/>
            <a:r>
              <a:rPr lang="en-US" sz="2000" kern="1200" dirty="0">
                <a:solidFill>
                  <a:prstClr val="white"/>
                </a:solidFill>
                <a:latin typeface="Comic Sans MS" pitchFamily="66" charset="0"/>
                <a:ea typeface="+mn-ea"/>
                <a:cs typeface="+mn-cs"/>
              </a:rPr>
              <a:t>Scared. This is how most people feel when they visit me. I help keep your teeth healthy. I clean them and I fill your cavities. I am a _____________.</a:t>
            </a:r>
            <a:endParaRPr lang="el-GR" sz="2000" kern="1200" dirty="0">
              <a:solidFill>
                <a:prstClr val="white"/>
              </a:solidFill>
              <a:latin typeface="Comic Sans MS" pitchFamily="66" charset="0"/>
              <a:ea typeface="+mn-ea"/>
              <a:cs typeface="+mn-cs"/>
            </a:endParaRPr>
          </a:p>
        </p:txBody>
      </p:sp>
      <p:sp>
        <p:nvSpPr>
          <p:cNvPr id="18" name="TextBox 17"/>
          <p:cNvSpPr txBox="1"/>
          <p:nvPr/>
        </p:nvSpPr>
        <p:spPr>
          <a:xfrm>
            <a:off x="6096000" y="1295400"/>
            <a:ext cx="1295400" cy="400110"/>
          </a:xfrm>
          <a:prstGeom prst="rect">
            <a:avLst/>
          </a:prstGeom>
          <a:noFill/>
        </p:spPr>
        <p:txBody>
          <a:bodyPr wrap="square" rtlCol="0">
            <a:spAutoFit/>
          </a:bodyPr>
          <a:lstStyle/>
          <a:p>
            <a:pPr algn="l" rtl="0"/>
            <a:r>
              <a:rPr lang="en-US" sz="2000" kern="1200" dirty="0">
                <a:solidFill>
                  <a:srgbClr val="FF0000"/>
                </a:solidFill>
                <a:latin typeface="Comic Sans MS" pitchFamily="66" charset="0"/>
                <a:ea typeface="+mn-ea"/>
                <a:cs typeface="+mn-cs"/>
              </a:rPr>
              <a:t>dentist</a:t>
            </a:r>
            <a:endParaRPr lang="el-GR" sz="2000" kern="1200" dirty="0">
              <a:solidFill>
                <a:srgbClr val="FF0000"/>
              </a:solidFill>
              <a:latin typeface="Comic Sans MS" pitchFamily="66" charset="0"/>
              <a:ea typeface="+mn-ea"/>
              <a:cs typeface="+mn-cs"/>
            </a:endParaRPr>
          </a:p>
        </p:txBody>
      </p:sp>
      <p:sp>
        <p:nvSpPr>
          <p:cNvPr id="19" name="TextBox 18"/>
          <p:cNvSpPr txBox="1"/>
          <p:nvPr/>
        </p:nvSpPr>
        <p:spPr>
          <a:xfrm>
            <a:off x="5486400" y="2590800"/>
            <a:ext cx="3429000" cy="1754326"/>
          </a:xfrm>
          <a:prstGeom prst="rect">
            <a:avLst/>
          </a:prstGeom>
          <a:noFill/>
        </p:spPr>
        <p:txBody>
          <a:bodyPr wrap="square" rtlCol="0">
            <a:spAutoFit/>
          </a:bodyPr>
          <a:lstStyle/>
          <a:p>
            <a:pPr algn="l" rtl="0"/>
            <a:r>
              <a:rPr lang="en-US" kern="1200" dirty="0">
                <a:solidFill>
                  <a:prstClr val="white"/>
                </a:solidFill>
                <a:latin typeface="Corbel"/>
                <a:ea typeface="+mn-ea"/>
                <a:cs typeface="+mn-cs"/>
              </a:rPr>
              <a:t>I just visited my dentist. He gave me a new toothbrush. And I lost another tooth today- so the Tooth Fairy is going to come tonight- take my tooth- and leave me some money. </a:t>
            </a:r>
            <a:r>
              <a:rPr lang="en-US" kern="1200" dirty="0" err="1">
                <a:solidFill>
                  <a:prstClr val="white"/>
                </a:solidFill>
                <a:latin typeface="Corbel"/>
                <a:ea typeface="+mn-ea"/>
                <a:cs typeface="+mn-cs"/>
              </a:rPr>
              <a:t>Yipee</a:t>
            </a:r>
            <a:r>
              <a:rPr lang="en-US" kern="1200" dirty="0">
                <a:solidFill>
                  <a:prstClr val="white"/>
                </a:solidFill>
                <a:latin typeface="Corbel"/>
                <a:ea typeface="+mn-ea"/>
                <a:cs typeface="+mn-cs"/>
              </a:rPr>
              <a:t>!</a:t>
            </a:r>
            <a:endParaRPr lang="el-GR" kern="1200" dirty="0">
              <a:solidFill>
                <a:prstClr val="white"/>
              </a:solidFill>
              <a:latin typeface="Corbel"/>
              <a:ea typeface="+mn-ea"/>
              <a:cs typeface="+mn-cs"/>
            </a:endParaRPr>
          </a:p>
        </p:txBody>
      </p:sp>
      <p:sp>
        <p:nvSpPr>
          <p:cNvPr id="15" name="Action Button: Back or Previous 14">
            <a:hlinkClick r:id="" action="ppaction://hlinkshowjump?jump=previousslide" highlightClick="1"/>
          </p:cNvPr>
          <p:cNvSpPr/>
          <p:nvPr/>
        </p:nvSpPr>
        <p:spPr>
          <a:xfrm>
            <a:off x="228600" y="6248400"/>
            <a:ext cx="609600" cy="432816"/>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kern="1200">
              <a:solidFill>
                <a:prstClr val="white"/>
              </a:solidFill>
              <a:latin typeface="Corbel"/>
              <a:ea typeface="+mn-ea"/>
              <a:cs typeface="+mn-cs"/>
            </a:endParaRPr>
          </a:p>
        </p:txBody>
      </p:sp>
    </p:spTree>
  </p:cSld>
  <p:clrMapOvr>
    <a:masterClrMapping/>
  </p:clrMapOvr>
  <p:transition spd="slow">
    <p:zoom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2"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0" fill="hold"/>
                                        <p:tgtEl>
                                          <p:spTgt spid="19"/>
                                        </p:tgtEl>
                                        <p:attrNameLst>
                                          <p:attrName>ppt_x</p:attrName>
                                        </p:attrNameLst>
                                      </p:cBhvr>
                                      <p:tavLst>
                                        <p:tav tm="0">
                                          <p:val>
                                            <p:strVal val="1+#ppt_w/2"/>
                                          </p:val>
                                        </p:tav>
                                        <p:tav tm="100000">
                                          <p:val>
                                            <p:strVal val="#ppt_x"/>
                                          </p:val>
                                        </p:tav>
                                      </p:tavLst>
                                    </p:anim>
                                    <p:anim calcmode="lin" valueType="num">
                                      <p:cBhvr additive="base">
                                        <p:cTn id="8" dur="5000" fill="hold"/>
                                        <p:tgtEl>
                                          <p:spTgt spid="19"/>
                                        </p:tgtEl>
                                        <p:attrNameLst>
                                          <p:attrName>ppt_y</p:attrName>
                                        </p:attrNameLst>
                                      </p:cBhvr>
                                      <p:tavLst>
                                        <p:tav tm="0">
                                          <p:val>
                                            <p:strVal val="#ppt_y"/>
                                          </p:val>
                                        </p:tav>
                                        <p:tav tm="100000">
                                          <p:val>
                                            <p:strVal val="#ppt_y"/>
                                          </p:val>
                                        </p:tav>
                                      </p:tavLst>
                                    </p:anim>
                                  </p:childTnLst>
                                </p:cTn>
                              </p:par>
                            </p:childTnLst>
                          </p:cTn>
                        </p:par>
                        <p:par>
                          <p:cTn id="9" fill="hold">
                            <p:stCondLst>
                              <p:cond delay="5000"/>
                            </p:stCondLst>
                            <p:childTnLst>
                              <p:par>
                                <p:cTn id="10" presetID="47" presetClass="entr" presetSubtype="0" fill="hold" nodeType="afterEffect">
                                  <p:stCondLst>
                                    <p:cond delay="0"/>
                                  </p:stCondLst>
                                  <p:childTnLst>
                                    <p:set>
                                      <p:cBhvr>
                                        <p:cTn id="11" dur="1" fill="hold">
                                          <p:stCondLst>
                                            <p:cond delay="0"/>
                                          </p:stCondLst>
                                        </p:cTn>
                                        <p:tgtEl>
                                          <p:spTgt spid="6147"/>
                                        </p:tgtEl>
                                        <p:attrNameLst>
                                          <p:attrName>style.visibility</p:attrName>
                                        </p:attrNameLst>
                                      </p:cBhvr>
                                      <p:to>
                                        <p:strVal val="visible"/>
                                      </p:to>
                                    </p:set>
                                    <p:animEffect transition="in" filter="fade">
                                      <p:cBhvr>
                                        <p:cTn id="12" dur="3000"/>
                                        <p:tgtEl>
                                          <p:spTgt spid="6147"/>
                                        </p:tgtEl>
                                      </p:cBhvr>
                                    </p:animEffect>
                                    <p:anim calcmode="lin" valueType="num">
                                      <p:cBhvr>
                                        <p:cTn id="13" dur="3000" fill="hold"/>
                                        <p:tgtEl>
                                          <p:spTgt spid="6147"/>
                                        </p:tgtEl>
                                        <p:attrNameLst>
                                          <p:attrName>ppt_x</p:attrName>
                                        </p:attrNameLst>
                                      </p:cBhvr>
                                      <p:tavLst>
                                        <p:tav tm="0">
                                          <p:val>
                                            <p:strVal val="#ppt_x"/>
                                          </p:val>
                                        </p:tav>
                                        <p:tav tm="100000">
                                          <p:val>
                                            <p:strVal val="#ppt_x"/>
                                          </p:val>
                                        </p:tav>
                                      </p:tavLst>
                                    </p:anim>
                                    <p:anim calcmode="lin" valueType="num">
                                      <p:cBhvr>
                                        <p:cTn id="14" dur="3000" fill="hold"/>
                                        <p:tgtEl>
                                          <p:spTgt spid="6147"/>
                                        </p:tgtEl>
                                        <p:attrNameLst>
                                          <p:attrName>ppt_y</p:attrName>
                                        </p:attrNameLst>
                                      </p:cBhvr>
                                      <p:tavLst>
                                        <p:tav tm="0">
                                          <p:val>
                                            <p:strVal val="#ppt_y-.1"/>
                                          </p:val>
                                        </p:tav>
                                        <p:tav tm="100000">
                                          <p:val>
                                            <p:strVal val="#ppt_y"/>
                                          </p:val>
                                        </p:tav>
                                      </p:tavLst>
                                    </p:anim>
                                  </p:childTnLst>
                                </p:cTn>
                              </p:par>
                            </p:childTnLst>
                          </p:cTn>
                        </p:par>
                        <p:par>
                          <p:cTn id="15" fill="hold">
                            <p:stCondLst>
                              <p:cond delay="8000"/>
                            </p:stCondLst>
                            <p:childTnLst>
                              <p:par>
                                <p:cTn id="16" presetID="2" presetClass="entr" presetSubtype="2" fill="hold" nodeType="afterEffect">
                                  <p:stCondLst>
                                    <p:cond delay="0"/>
                                  </p:stCondLst>
                                  <p:childTnLst>
                                    <p:set>
                                      <p:cBhvr>
                                        <p:cTn id="17" dur="1" fill="hold">
                                          <p:stCondLst>
                                            <p:cond delay="0"/>
                                          </p:stCondLst>
                                        </p:cTn>
                                        <p:tgtEl>
                                          <p:spTgt spid="6148"/>
                                        </p:tgtEl>
                                        <p:attrNameLst>
                                          <p:attrName>style.visibility</p:attrName>
                                        </p:attrNameLst>
                                      </p:cBhvr>
                                      <p:to>
                                        <p:strVal val="visible"/>
                                      </p:to>
                                    </p:set>
                                    <p:anim calcmode="lin" valueType="num">
                                      <p:cBhvr additive="base">
                                        <p:cTn id="18" dur="500" fill="hold"/>
                                        <p:tgtEl>
                                          <p:spTgt spid="6148"/>
                                        </p:tgtEl>
                                        <p:attrNameLst>
                                          <p:attrName>ppt_x</p:attrName>
                                        </p:attrNameLst>
                                      </p:cBhvr>
                                      <p:tavLst>
                                        <p:tav tm="0">
                                          <p:val>
                                            <p:strVal val="1+#ppt_w/2"/>
                                          </p:val>
                                        </p:tav>
                                        <p:tav tm="100000">
                                          <p:val>
                                            <p:strVal val="#ppt_x"/>
                                          </p:val>
                                        </p:tav>
                                      </p:tavLst>
                                    </p:anim>
                                    <p:anim calcmode="lin" valueType="num">
                                      <p:cBhvr additive="base">
                                        <p:cTn id="19" dur="500" fill="hold"/>
                                        <p:tgtEl>
                                          <p:spTgt spid="6148"/>
                                        </p:tgtEl>
                                        <p:attrNameLst>
                                          <p:attrName>ppt_y</p:attrName>
                                        </p:attrNameLst>
                                      </p:cBhvr>
                                      <p:tavLst>
                                        <p:tav tm="0">
                                          <p:val>
                                            <p:strVal val="#ppt_y"/>
                                          </p:val>
                                        </p:tav>
                                        <p:tav tm="100000">
                                          <p:val>
                                            <p:strVal val="#ppt_y"/>
                                          </p:val>
                                        </p:tav>
                                      </p:tavLst>
                                    </p:anim>
                                  </p:childTnLst>
                                </p:cTn>
                              </p:par>
                            </p:childTnLst>
                          </p:cTn>
                        </p:par>
                        <p:par>
                          <p:cTn id="20" fill="hold">
                            <p:stCondLst>
                              <p:cond delay="8500"/>
                            </p:stCondLst>
                            <p:childTnLst>
                              <p:par>
                                <p:cTn id="21" presetID="9"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dissolve">
                                      <p:cBhvr>
                                        <p:cTn id="23" dur="500"/>
                                        <p:tgtEl>
                                          <p:spTgt spid="12"/>
                                        </p:tgtEl>
                                      </p:cBhvr>
                                    </p:animEffect>
                                  </p:childTnLst>
                                </p:cTn>
                              </p:par>
                            </p:childTnLst>
                          </p:cTn>
                        </p:par>
                        <p:par>
                          <p:cTn id="24" fill="hold">
                            <p:stCondLst>
                              <p:cond delay="9000"/>
                            </p:stCondLst>
                            <p:childTnLst>
                              <p:par>
                                <p:cTn id="25" presetID="2" presetClass="entr" presetSubtype="6"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1000" fill="hold"/>
                                        <p:tgtEl>
                                          <p:spTgt spid="14"/>
                                        </p:tgtEl>
                                        <p:attrNameLst>
                                          <p:attrName>ppt_x</p:attrName>
                                        </p:attrNameLst>
                                      </p:cBhvr>
                                      <p:tavLst>
                                        <p:tav tm="0">
                                          <p:val>
                                            <p:strVal val="1+#ppt_w/2"/>
                                          </p:val>
                                        </p:tav>
                                        <p:tav tm="100000">
                                          <p:val>
                                            <p:strVal val="#ppt_x"/>
                                          </p:val>
                                        </p:tav>
                                      </p:tavLst>
                                    </p:anim>
                                    <p:anim calcmode="lin" valueType="num">
                                      <p:cBhvr additive="base">
                                        <p:cTn id="28" dur="1000" fill="hold"/>
                                        <p:tgtEl>
                                          <p:spTgt spid="14"/>
                                        </p:tgtEl>
                                        <p:attrNameLst>
                                          <p:attrName>ppt_y</p:attrName>
                                        </p:attrNameLst>
                                      </p:cBhvr>
                                      <p:tavLst>
                                        <p:tav tm="0">
                                          <p:val>
                                            <p:strVal val="1+#ppt_h/2"/>
                                          </p:val>
                                        </p:tav>
                                        <p:tav tm="100000">
                                          <p:val>
                                            <p:strVal val="#ppt_y"/>
                                          </p:val>
                                        </p:tav>
                                      </p:tavLst>
                                    </p:anim>
                                  </p:childTnLst>
                                </p:cTn>
                              </p:par>
                            </p:childTnLst>
                          </p:cTn>
                        </p:par>
                        <p:par>
                          <p:cTn id="29" fill="hold">
                            <p:stCondLst>
                              <p:cond delay="10000"/>
                            </p:stCondLst>
                            <p:childTnLst>
                              <p:par>
                                <p:cTn id="30" presetID="54" presetClass="entr" presetSubtype="0" accel="100000" fill="hold" nodeType="after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5000" fill="hold"/>
                                        <p:tgtEl>
                                          <p:spTgt spid="13"/>
                                        </p:tgtEl>
                                        <p:attrNameLst>
                                          <p:attrName>ppt_w</p:attrName>
                                        </p:attrNameLst>
                                      </p:cBhvr>
                                      <p:tavLst>
                                        <p:tav tm="0">
                                          <p:val>
                                            <p:strVal val="#ppt_w*0.05"/>
                                          </p:val>
                                        </p:tav>
                                        <p:tav tm="100000">
                                          <p:val>
                                            <p:strVal val="#ppt_w"/>
                                          </p:val>
                                        </p:tav>
                                      </p:tavLst>
                                    </p:anim>
                                    <p:anim calcmode="lin" valueType="num">
                                      <p:cBhvr>
                                        <p:cTn id="33" dur="5000" fill="hold"/>
                                        <p:tgtEl>
                                          <p:spTgt spid="13"/>
                                        </p:tgtEl>
                                        <p:attrNameLst>
                                          <p:attrName>ppt_h</p:attrName>
                                        </p:attrNameLst>
                                      </p:cBhvr>
                                      <p:tavLst>
                                        <p:tav tm="0">
                                          <p:val>
                                            <p:strVal val="#ppt_h"/>
                                          </p:val>
                                        </p:tav>
                                        <p:tav tm="100000">
                                          <p:val>
                                            <p:strVal val="#ppt_h"/>
                                          </p:val>
                                        </p:tav>
                                      </p:tavLst>
                                    </p:anim>
                                    <p:anim calcmode="lin" valueType="num">
                                      <p:cBhvr>
                                        <p:cTn id="34" dur="5000" fill="hold"/>
                                        <p:tgtEl>
                                          <p:spTgt spid="13"/>
                                        </p:tgtEl>
                                        <p:attrNameLst>
                                          <p:attrName>ppt_x</p:attrName>
                                        </p:attrNameLst>
                                      </p:cBhvr>
                                      <p:tavLst>
                                        <p:tav tm="0">
                                          <p:val>
                                            <p:strVal val="#ppt_x-.2"/>
                                          </p:val>
                                        </p:tav>
                                        <p:tav tm="100000">
                                          <p:val>
                                            <p:strVal val="#ppt_x"/>
                                          </p:val>
                                        </p:tav>
                                      </p:tavLst>
                                    </p:anim>
                                    <p:anim calcmode="lin" valueType="num">
                                      <p:cBhvr>
                                        <p:cTn id="35" dur="5000" fill="hold"/>
                                        <p:tgtEl>
                                          <p:spTgt spid="13"/>
                                        </p:tgtEl>
                                        <p:attrNameLst>
                                          <p:attrName>ppt_y</p:attrName>
                                        </p:attrNameLst>
                                      </p:cBhvr>
                                      <p:tavLst>
                                        <p:tav tm="0">
                                          <p:val>
                                            <p:strVal val="#ppt_y"/>
                                          </p:val>
                                        </p:tav>
                                        <p:tav tm="100000">
                                          <p:val>
                                            <p:strVal val="#ppt_y"/>
                                          </p:val>
                                        </p:tav>
                                      </p:tavLst>
                                    </p:anim>
                                    <p:animEffect transition="in" filter="fade">
                                      <p:cBhvr>
                                        <p:cTn id="36" dur="5000"/>
                                        <p:tgtEl>
                                          <p:spTgt spid="13"/>
                                        </p:tgtEl>
                                      </p:cBhvr>
                                    </p:animEffect>
                                  </p:childTnLst>
                                </p:cTn>
                              </p:par>
                            </p:childTnLst>
                          </p:cTn>
                        </p:par>
                        <p:par>
                          <p:cTn id="37" fill="hold">
                            <p:stCondLst>
                              <p:cond delay="15000"/>
                            </p:stCondLst>
                            <p:childTnLst>
                              <p:par>
                                <p:cTn id="38" presetID="47" presetClass="entr" presetSubtype="0" fill="hold" grpId="0" nodeType="after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2000"/>
                                        <p:tgtEl>
                                          <p:spTgt spid="17"/>
                                        </p:tgtEl>
                                      </p:cBhvr>
                                    </p:animEffect>
                                    <p:anim calcmode="lin" valueType="num">
                                      <p:cBhvr>
                                        <p:cTn id="41" dur="2000" fill="hold"/>
                                        <p:tgtEl>
                                          <p:spTgt spid="17"/>
                                        </p:tgtEl>
                                        <p:attrNameLst>
                                          <p:attrName>ppt_x</p:attrName>
                                        </p:attrNameLst>
                                      </p:cBhvr>
                                      <p:tavLst>
                                        <p:tav tm="0">
                                          <p:val>
                                            <p:strVal val="#ppt_x"/>
                                          </p:val>
                                        </p:tav>
                                        <p:tav tm="100000">
                                          <p:val>
                                            <p:strVal val="#ppt_x"/>
                                          </p:val>
                                        </p:tav>
                                      </p:tavLst>
                                    </p:anim>
                                    <p:anim calcmode="lin" valueType="num">
                                      <p:cBhvr>
                                        <p:cTn id="42" dur="2000" fill="hold"/>
                                        <p:tgtEl>
                                          <p:spTgt spid="17"/>
                                        </p:tgtEl>
                                        <p:attrNameLst>
                                          <p:attrName>ppt_y</p:attrName>
                                        </p:attrNameLst>
                                      </p:cBhvr>
                                      <p:tavLst>
                                        <p:tav tm="0">
                                          <p:val>
                                            <p:strVal val="#ppt_y-.1"/>
                                          </p:val>
                                        </p:tav>
                                        <p:tav tm="100000">
                                          <p:val>
                                            <p:strVal val="#ppt_y"/>
                                          </p:val>
                                        </p:tav>
                                      </p:tavLst>
                                    </p:anim>
                                  </p:childTnLst>
                                </p:cTn>
                              </p:par>
                            </p:childTnLst>
                          </p:cTn>
                        </p:par>
                        <p:par>
                          <p:cTn id="43" fill="hold">
                            <p:stCondLst>
                              <p:cond delay="17000"/>
                            </p:stCondLst>
                            <p:childTnLst>
                              <p:par>
                                <p:cTn id="44" presetID="15" presetClass="entr" presetSubtype="0" fill="hold" nodeType="afterEffect">
                                  <p:stCondLst>
                                    <p:cond delay="0"/>
                                  </p:stCondLst>
                                  <p:childTnLst>
                                    <p:set>
                                      <p:cBhvr>
                                        <p:cTn id="45" dur="1" fill="hold">
                                          <p:stCondLst>
                                            <p:cond delay="0"/>
                                          </p:stCondLst>
                                        </p:cTn>
                                        <p:tgtEl>
                                          <p:spTgt spid="15362"/>
                                        </p:tgtEl>
                                        <p:attrNameLst>
                                          <p:attrName>style.visibility</p:attrName>
                                        </p:attrNameLst>
                                      </p:cBhvr>
                                      <p:to>
                                        <p:strVal val="visible"/>
                                      </p:to>
                                    </p:set>
                                    <p:anim calcmode="lin" valueType="num">
                                      <p:cBhvr>
                                        <p:cTn id="46" dur="5000" fill="hold"/>
                                        <p:tgtEl>
                                          <p:spTgt spid="15362"/>
                                        </p:tgtEl>
                                        <p:attrNameLst>
                                          <p:attrName>ppt_w</p:attrName>
                                        </p:attrNameLst>
                                      </p:cBhvr>
                                      <p:tavLst>
                                        <p:tav tm="0">
                                          <p:val>
                                            <p:fltVal val="0"/>
                                          </p:val>
                                        </p:tav>
                                        <p:tav tm="100000">
                                          <p:val>
                                            <p:strVal val="#ppt_w"/>
                                          </p:val>
                                        </p:tav>
                                      </p:tavLst>
                                    </p:anim>
                                    <p:anim calcmode="lin" valueType="num">
                                      <p:cBhvr>
                                        <p:cTn id="47" dur="5000" fill="hold"/>
                                        <p:tgtEl>
                                          <p:spTgt spid="15362"/>
                                        </p:tgtEl>
                                        <p:attrNameLst>
                                          <p:attrName>ppt_h</p:attrName>
                                        </p:attrNameLst>
                                      </p:cBhvr>
                                      <p:tavLst>
                                        <p:tav tm="0">
                                          <p:val>
                                            <p:fltVal val="0"/>
                                          </p:val>
                                        </p:tav>
                                        <p:tav tm="100000">
                                          <p:val>
                                            <p:strVal val="#ppt_h"/>
                                          </p:val>
                                        </p:tav>
                                      </p:tavLst>
                                    </p:anim>
                                    <p:anim calcmode="lin" valueType="num">
                                      <p:cBhvr>
                                        <p:cTn id="48" dur="5000" fill="hold"/>
                                        <p:tgtEl>
                                          <p:spTgt spid="15362"/>
                                        </p:tgtEl>
                                        <p:attrNameLst>
                                          <p:attrName>ppt_x</p:attrName>
                                        </p:attrNameLst>
                                      </p:cBhvr>
                                      <p:tavLst>
                                        <p:tav tm="0" fmla="#ppt_x+(cos(-2*pi*(1-$))*-#ppt_x-sin(-2*pi*(1-$))*(1-#ppt_y))*(1-$)">
                                          <p:val>
                                            <p:fltVal val="0"/>
                                          </p:val>
                                        </p:tav>
                                        <p:tav tm="100000">
                                          <p:val>
                                            <p:fltVal val="1"/>
                                          </p:val>
                                        </p:tav>
                                      </p:tavLst>
                                    </p:anim>
                                    <p:anim calcmode="lin" valueType="num">
                                      <p:cBhvr>
                                        <p:cTn id="49" dur="5000" fill="hold"/>
                                        <p:tgtEl>
                                          <p:spTgt spid="15362"/>
                                        </p:tgtEl>
                                        <p:attrNameLst>
                                          <p:attrName>ppt_y</p:attrName>
                                        </p:attrNameLst>
                                      </p:cBhvr>
                                      <p:tavLst>
                                        <p:tav tm="0" fmla="#ppt_y+(sin(-2*pi*(1-$))*-#ppt_x+cos(-2*pi*(1-$))*(1-#ppt_y))*(1-$)">
                                          <p:val>
                                            <p:fltVal val="0"/>
                                          </p:val>
                                        </p:tav>
                                        <p:tav tm="100000">
                                          <p:val>
                                            <p:fltVal val="1"/>
                                          </p:val>
                                        </p:tav>
                                      </p:tavLst>
                                    </p:anim>
                                  </p:childTnLst>
                                </p:cTn>
                              </p:par>
                            </p:childTnLst>
                          </p:cTn>
                        </p:par>
                        <p:par>
                          <p:cTn id="50" fill="hold">
                            <p:stCondLst>
                              <p:cond delay="22000"/>
                            </p:stCondLst>
                            <p:childTnLst>
                              <p:par>
                                <p:cTn id="51" presetID="2" presetClass="entr" presetSubtype="9" fill="hold" nodeType="afterEffect">
                                  <p:stCondLst>
                                    <p:cond delay="0"/>
                                  </p:stCondLst>
                                  <p:childTnLst>
                                    <p:set>
                                      <p:cBhvr>
                                        <p:cTn id="52" dur="1" fill="hold">
                                          <p:stCondLst>
                                            <p:cond delay="0"/>
                                          </p:stCondLst>
                                        </p:cTn>
                                        <p:tgtEl>
                                          <p:spTgt spid="6146"/>
                                        </p:tgtEl>
                                        <p:attrNameLst>
                                          <p:attrName>style.visibility</p:attrName>
                                        </p:attrNameLst>
                                      </p:cBhvr>
                                      <p:to>
                                        <p:strVal val="visible"/>
                                      </p:to>
                                    </p:set>
                                    <p:anim calcmode="lin" valueType="num">
                                      <p:cBhvr additive="base">
                                        <p:cTn id="53" dur="500" fill="hold"/>
                                        <p:tgtEl>
                                          <p:spTgt spid="6146"/>
                                        </p:tgtEl>
                                        <p:attrNameLst>
                                          <p:attrName>ppt_x</p:attrName>
                                        </p:attrNameLst>
                                      </p:cBhvr>
                                      <p:tavLst>
                                        <p:tav tm="0">
                                          <p:val>
                                            <p:strVal val="0-#ppt_w/2"/>
                                          </p:val>
                                        </p:tav>
                                        <p:tav tm="100000">
                                          <p:val>
                                            <p:strVal val="#ppt_x"/>
                                          </p:val>
                                        </p:tav>
                                      </p:tavLst>
                                    </p:anim>
                                    <p:anim calcmode="lin" valueType="num">
                                      <p:cBhvr additive="base">
                                        <p:cTn id="54" dur="500" fill="hold"/>
                                        <p:tgtEl>
                                          <p:spTgt spid="6146"/>
                                        </p:tgtEl>
                                        <p:attrNameLst>
                                          <p:attrName>ppt_y</p:attrName>
                                        </p:attrNameLst>
                                      </p:cBhvr>
                                      <p:tavLst>
                                        <p:tav tm="0">
                                          <p:val>
                                            <p:strVal val="0-#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56" presetClass="entr" presetSubtype="0" fill="hold" grpId="0" nodeType="clickEffect">
                                  <p:stCondLst>
                                    <p:cond delay="0"/>
                                  </p:stCondLst>
                                  <p:iterate type="lt">
                                    <p:tmPct val="10000"/>
                                  </p:iterate>
                                  <p:childTnLst>
                                    <p:set>
                                      <p:cBhvr>
                                        <p:cTn id="58" dur="1" fill="hold">
                                          <p:stCondLst>
                                            <p:cond delay="0"/>
                                          </p:stCondLst>
                                        </p:cTn>
                                        <p:tgtEl>
                                          <p:spTgt spid="18"/>
                                        </p:tgtEl>
                                        <p:attrNameLst>
                                          <p:attrName>style.visibility</p:attrName>
                                        </p:attrNameLst>
                                      </p:cBhvr>
                                      <p:to>
                                        <p:strVal val="visible"/>
                                      </p:to>
                                    </p:set>
                                    <p:anim by="(-#ppt_w*2)" calcmode="lin" valueType="num">
                                      <p:cBhvr rctx="PPT">
                                        <p:cTn id="59" dur="1500" autoRev="1" fill="hold">
                                          <p:stCondLst>
                                            <p:cond delay="0"/>
                                          </p:stCondLst>
                                        </p:cTn>
                                        <p:tgtEl>
                                          <p:spTgt spid="18"/>
                                        </p:tgtEl>
                                        <p:attrNameLst>
                                          <p:attrName>ppt_w</p:attrName>
                                        </p:attrNameLst>
                                      </p:cBhvr>
                                    </p:anim>
                                    <p:anim by="(#ppt_w*0.50)" calcmode="lin" valueType="num">
                                      <p:cBhvr>
                                        <p:cTn id="60" dur="1500" decel="50000" autoRev="1" fill="hold">
                                          <p:stCondLst>
                                            <p:cond delay="0"/>
                                          </p:stCondLst>
                                        </p:cTn>
                                        <p:tgtEl>
                                          <p:spTgt spid="18"/>
                                        </p:tgtEl>
                                        <p:attrNameLst>
                                          <p:attrName>ppt_x</p:attrName>
                                        </p:attrNameLst>
                                      </p:cBhvr>
                                    </p:anim>
                                    <p:anim from="(-#ppt_h/2)" to="(#ppt_y)" calcmode="lin" valueType="num">
                                      <p:cBhvr>
                                        <p:cTn id="61" dur="3000" fill="hold">
                                          <p:stCondLst>
                                            <p:cond delay="0"/>
                                          </p:stCondLst>
                                        </p:cTn>
                                        <p:tgtEl>
                                          <p:spTgt spid="18"/>
                                        </p:tgtEl>
                                        <p:attrNameLst>
                                          <p:attrName>ppt_y</p:attrName>
                                        </p:attrNameLst>
                                      </p:cBhvr>
                                    </p:anim>
                                    <p:animRot by="21600000">
                                      <p:cBhvr>
                                        <p:cTn id="62" dur="3000" fill="hold">
                                          <p:stCondLst>
                                            <p:cond delay="0"/>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7" grpId="0"/>
      <p:bldP spid="18"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Dropbox\MyCuteGraphics\SCHOOL\bookshelf.png"/>
          <p:cNvPicPr>
            <a:picLocks noChangeAspect="1" noChangeArrowheads="1"/>
          </p:cNvPicPr>
          <p:nvPr/>
        </p:nvPicPr>
        <p:blipFill>
          <a:blip r:embed="rId2"/>
          <a:srcRect/>
          <a:stretch>
            <a:fillRect/>
          </a:stretch>
        </p:blipFill>
        <p:spPr bwMode="auto">
          <a:xfrm>
            <a:off x="5867400" y="2438400"/>
            <a:ext cx="3093809" cy="3505732"/>
          </a:xfrm>
          <a:prstGeom prst="rect">
            <a:avLst/>
          </a:prstGeom>
          <a:noFill/>
        </p:spPr>
      </p:pic>
      <p:sp>
        <p:nvSpPr>
          <p:cNvPr id="6" name="Action Button: Forward or Next 5">
            <a:hlinkClick r:id="" action="ppaction://hlinkshowjump?jump=nextslide" highlightClick="1"/>
          </p:cNvPr>
          <p:cNvSpPr/>
          <p:nvPr/>
        </p:nvSpPr>
        <p:spPr>
          <a:xfrm>
            <a:off x="8458200" y="6096000"/>
            <a:ext cx="509016" cy="5852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TextBox 4"/>
          <p:cNvSpPr txBox="1"/>
          <p:nvPr/>
        </p:nvSpPr>
        <p:spPr>
          <a:xfrm>
            <a:off x="2514600" y="2514600"/>
            <a:ext cx="2362200" cy="923330"/>
          </a:xfrm>
          <a:prstGeom prst="rect">
            <a:avLst/>
          </a:prstGeom>
          <a:noFill/>
        </p:spPr>
        <p:txBody>
          <a:bodyPr wrap="square" rtlCol="0">
            <a:spAutoFit/>
          </a:bodyPr>
          <a:lstStyle/>
          <a:p>
            <a:r>
              <a:rPr lang="en-US" b="1" dirty="0" smtClean="0">
                <a:solidFill>
                  <a:schemeClr val="bg1"/>
                </a:solidFill>
                <a:latin typeface="HomegirlKiddo" pitchFamily="2" charset="0"/>
                <a:ea typeface="Schoolbell" pitchFamily="2" charset="0"/>
              </a:rPr>
              <a:t>Good morning class. Today is Monday, September 10</a:t>
            </a:r>
            <a:r>
              <a:rPr lang="en-US" b="1" baseline="30000" dirty="0" smtClean="0">
                <a:solidFill>
                  <a:schemeClr val="bg1"/>
                </a:solidFill>
                <a:latin typeface="HomegirlKiddo" pitchFamily="2" charset="0"/>
                <a:ea typeface="Schoolbell" pitchFamily="2" charset="0"/>
              </a:rPr>
              <a:t>th</a:t>
            </a:r>
            <a:r>
              <a:rPr lang="en-US" b="1" dirty="0" smtClean="0">
                <a:solidFill>
                  <a:schemeClr val="bg1"/>
                </a:solidFill>
                <a:latin typeface="HomegirlKiddo" pitchFamily="2" charset="0"/>
                <a:ea typeface="Schoolbell" pitchFamily="2" charset="0"/>
              </a:rPr>
              <a:t>.</a:t>
            </a:r>
            <a:endParaRPr lang="el-GR" b="1" dirty="0">
              <a:solidFill>
                <a:schemeClr val="bg1"/>
              </a:solidFill>
              <a:ea typeface="Schoolbell" pitchFamily="2" charset="0"/>
            </a:endParaRPr>
          </a:p>
        </p:txBody>
      </p:sp>
      <p:sp>
        <p:nvSpPr>
          <p:cNvPr id="9" name="TextBox 8"/>
          <p:cNvSpPr txBox="1"/>
          <p:nvPr/>
        </p:nvSpPr>
        <p:spPr>
          <a:xfrm>
            <a:off x="1752600" y="304800"/>
            <a:ext cx="6553200" cy="1323439"/>
          </a:xfrm>
          <a:prstGeom prst="rect">
            <a:avLst/>
          </a:prstGeom>
          <a:noFill/>
        </p:spPr>
        <p:txBody>
          <a:bodyPr wrap="square" rtlCol="0">
            <a:spAutoFit/>
          </a:bodyPr>
          <a:lstStyle/>
          <a:p>
            <a:r>
              <a:rPr lang="en-US" sz="2000" dirty="0" smtClean="0">
                <a:latin typeface="HomegirlKiddo" pitchFamily="2" charset="0"/>
                <a:ea typeface="Schoolbell" pitchFamily="2" charset="0"/>
              </a:rPr>
              <a:t>I can be a man or a woman. I work with children and adults. I work in a special building. I teach the whole world to read and write and also teach them lots of interesting things. I am a _____________.</a:t>
            </a:r>
            <a:endParaRPr lang="el-GR" sz="2000" dirty="0">
              <a:ea typeface="Schoolbell" pitchFamily="2" charset="0"/>
            </a:endParaRPr>
          </a:p>
        </p:txBody>
      </p:sp>
      <p:pic>
        <p:nvPicPr>
          <p:cNvPr id="4099" name="Picture 3" descr="F:\Important Documents\Dropbox\Dropbox\MyCuteGraphics\BLACKBOARD\math-teacher-man.png"/>
          <p:cNvPicPr>
            <a:picLocks noChangeAspect="1" noChangeArrowheads="1"/>
          </p:cNvPicPr>
          <p:nvPr/>
        </p:nvPicPr>
        <p:blipFill>
          <a:blip r:embed="rId3"/>
          <a:srcRect/>
          <a:stretch>
            <a:fillRect/>
          </a:stretch>
        </p:blipFill>
        <p:spPr bwMode="auto">
          <a:xfrm>
            <a:off x="381000" y="2057400"/>
            <a:ext cx="5259623" cy="4800600"/>
          </a:xfrm>
          <a:prstGeom prst="rect">
            <a:avLst/>
          </a:prstGeom>
          <a:noFill/>
        </p:spPr>
      </p:pic>
      <p:pic>
        <p:nvPicPr>
          <p:cNvPr id="10244" name="Picture 4" descr="F:\Important Documents\Dropbox\Dropbox\MyCuteGraphics\CHILDREN\students-at-school.png"/>
          <p:cNvPicPr>
            <a:picLocks noChangeAspect="1" noChangeArrowheads="1"/>
          </p:cNvPicPr>
          <p:nvPr/>
        </p:nvPicPr>
        <p:blipFill>
          <a:blip r:embed="rId4" cstate="email"/>
          <a:srcRect/>
          <a:stretch>
            <a:fillRect/>
          </a:stretch>
        </p:blipFill>
        <p:spPr bwMode="auto">
          <a:xfrm>
            <a:off x="3810000" y="3324225"/>
            <a:ext cx="4762500" cy="3533775"/>
          </a:xfrm>
          <a:prstGeom prst="rect">
            <a:avLst/>
          </a:prstGeom>
          <a:noFill/>
        </p:spPr>
      </p:pic>
      <p:sp>
        <p:nvSpPr>
          <p:cNvPr id="13" name="TextBox 12"/>
          <p:cNvSpPr txBox="1"/>
          <p:nvPr/>
        </p:nvSpPr>
        <p:spPr>
          <a:xfrm>
            <a:off x="2286000" y="2438400"/>
            <a:ext cx="3429000" cy="1569660"/>
          </a:xfrm>
          <a:prstGeom prst="rect">
            <a:avLst/>
          </a:prstGeom>
          <a:noFill/>
        </p:spPr>
        <p:txBody>
          <a:bodyPr wrap="square" rtlCol="0">
            <a:spAutoFit/>
          </a:bodyPr>
          <a:lstStyle/>
          <a:p>
            <a:r>
              <a:rPr lang="en-US" sz="2800" dirty="0" smtClean="0">
                <a:latin typeface="Schoolbell" pitchFamily="2" charset="0"/>
                <a:ea typeface="Schoolbell" pitchFamily="2" charset="0"/>
              </a:rPr>
              <a:t>Good Morning!</a:t>
            </a:r>
          </a:p>
          <a:p>
            <a:r>
              <a:rPr lang="en-US" sz="2800" dirty="0" smtClean="0">
                <a:latin typeface="Schoolbell" pitchFamily="2" charset="0"/>
                <a:ea typeface="Schoolbell" pitchFamily="2" charset="0"/>
              </a:rPr>
              <a:t> </a:t>
            </a:r>
            <a:r>
              <a:rPr lang="en-US" sz="2400" dirty="0" smtClean="0">
                <a:latin typeface="Schoolbell" pitchFamily="2" charset="0"/>
                <a:ea typeface="Schoolbell" pitchFamily="2" charset="0"/>
              </a:rPr>
              <a:t>Today is September 10</a:t>
            </a:r>
            <a:r>
              <a:rPr lang="en-US" sz="2400" baseline="30000" dirty="0" smtClean="0">
                <a:latin typeface="Schoolbell" pitchFamily="2" charset="0"/>
                <a:ea typeface="Schoolbell" pitchFamily="2" charset="0"/>
              </a:rPr>
              <a:t>th</a:t>
            </a:r>
          </a:p>
          <a:p>
            <a:r>
              <a:rPr lang="en-US" sz="2400" baseline="30000" dirty="0" smtClean="0">
                <a:latin typeface="Schoolbell" pitchFamily="2" charset="0"/>
                <a:ea typeface="Schoolbell" pitchFamily="2" charset="0"/>
              </a:rPr>
              <a:t> </a:t>
            </a:r>
            <a:r>
              <a:rPr lang="en-US" sz="4000" baseline="30000" dirty="0" smtClean="0">
                <a:latin typeface="Schoolbell" pitchFamily="2" charset="0"/>
                <a:ea typeface="Schoolbell" pitchFamily="2" charset="0"/>
              </a:rPr>
              <a:t>Welcome.</a:t>
            </a:r>
            <a:endParaRPr lang="el-GR" sz="4000" dirty="0">
              <a:ea typeface="Schoolbell" pitchFamily="2" charset="0"/>
            </a:endParaRPr>
          </a:p>
        </p:txBody>
      </p:sp>
      <p:sp>
        <p:nvSpPr>
          <p:cNvPr id="14" name="TextBox 13"/>
          <p:cNvSpPr txBox="1"/>
          <p:nvPr/>
        </p:nvSpPr>
        <p:spPr>
          <a:xfrm>
            <a:off x="6096000" y="1219200"/>
            <a:ext cx="1371600" cy="400110"/>
          </a:xfrm>
          <a:prstGeom prst="rect">
            <a:avLst/>
          </a:prstGeom>
          <a:noFill/>
        </p:spPr>
        <p:txBody>
          <a:bodyPr wrap="square" rtlCol="0">
            <a:spAutoFit/>
          </a:bodyPr>
          <a:lstStyle/>
          <a:p>
            <a:r>
              <a:rPr lang="en-US" sz="2000" b="1" dirty="0" smtClean="0">
                <a:solidFill>
                  <a:srgbClr val="FF0000"/>
                </a:solidFill>
                <a:latin typeface="HomegirlKiddo" pitchFamily="2" charset="0"/>
              </a:rPr>
              <a:t>teacher</a:t>
            </a:r>
            <a:endParaRPr lang="el-GR" sz="2000" b="1" dirty="0">
              <a:solidFill>
                <a:srgbClr val="FF0000"/>
              </a:solidFill>
            </a:endParaRPr>
          </a:p>
        </p:txBody>
      </p:sp>
      <p:sp>
        <p:nvSpPr>
          <p:cNvPr id="12" name="Action Button: Back or Previous 11">
            <a:hlinkClick r:id="" action="ppaction://hlinkshowjump?jump=previousslide" highlightClick="1"/>
          </p:cNvPr>
          <p:cNvSpPr/>
          <p:nvPr/>
        </p:nvSpPr>
        <p:spPr>
          <a:xfrm>
            <a:off x="228600" y="6248400"/>
            <a:ext cx="609600" cy="432816"/>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ransition spd="slow">
    <p:split orient="ver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2"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5000" fill="hold"/>
                                        <p:tgtEl>
                                          <p:spTgt spid="4098"/>
                                        </p:tgtEl>
                                        <p:attrNameLst>
                                          <p:attrName>ppt_x</p:attrName>
                                        </p:attrNameLst>
                                      </p:cBhvr>
                                      <p:tavLst>
                                        <p:tav tm="0">
                                          <p:val>
                                            <p:strVal val="1+#ppt_w/2"/>
                                          </p:val>
                                        </p:tav>
                                        <p:tav tm="100000">
                                          <p:val>
                                            <p:strVal val="#ppt_x"/>
                                          </p:val>
                                        </p:tav>
                                      </p:tavLst>
                                    </p:anim>
                                    <p:anim calcmode="lin" valueType="num">
                                      <p:cBhvr additive="base">
                                        <p:cTn id="8" dur="5000" fill="hold"/>
                                        <p:tgtEl>
                                          <p:spTgt spid="4098"/>
                                        </p:tgtEl>
                                        <p:attrNameLst>
                                          <p:attrName>ppt_y</p:attrName>
                                        </p:attrNameLst>
                                      </p:cBhvr>
                                      <p:tavLst>
                                        <p:tav tm="0">
                                          <p:val>
                                            <p:strVal val="#ppt_y"/>
                                          </p:val>
                                        </p:tav>
                                        <p:tav tm="100000">
                                          <p:val>
                                            <p:strVal val="#ppt_y"/>
                                          </p:val>
                                        </p:tav>
                                      </p:tavLst>
                                    </p:anim>
                                  </p:childTnLst>
                                </p:cTn>
                              </p:par>
                            </p:childTnLst>
                          </p:cTn>
                        </p:par>
                        <p:par>
                          <p:cTn id="9" fill="hold">
                            <p:stCondLst>
                              <p:cond delay="5000"/>
                            </p:stCondLst>
                            <p:childTnLst>
                              <p:par>
                                <p:cTn id="10" presetID="15" presetClass="entr" presetSubtype="0" fill="hold" nodeType="afterEffect">
                                  <p:stCondLst>
                                    <p:cond delay="0"/>
                                  </p:stCondLst>
                                  <p:childTnLst>
                                    <p:set>
                                      <p:cBhvr>
                                        <p:cTn id="11" dur="1" fill="hold">
                                          <p:stCondLst>
                                            <p:cond delay="0"/>
                                          </p:stCondLst>
                                        </p:cTn>
                                        <p:tgtEl>
                                          <p:spTgt spid="10244"/>
                                        </p:tgtEl>
                                        <p:attrNameLst>
                                          <p:attrName>style.visibility</p:attrName>
                                        </p:attrNameLst>
                                      </p:cBhvr>
                                      <p:to>
                                        <p:strVal val="visible"/>
                                      </p:to>
                                    </p:set>
                                    <p:anim calcmode="lin" valueType="num">
                                      <p:cBhvr>
                                        <p:cTn id="12" dur="2000" fill="hold"/>
                                        <p:tgtEl>
                                          <p:spTgt spid="10244"/>
                                        </p:tgtEl>
                                        <p:attrNameLst>
                                          <p:attrName>ppt_w</p:attrName>
                                        </p:attrNameLst>
                                      </p:cBhvr>
                                      <p:tavLst>
                                        <p:tav tm="0">
                                          <p:val>
                                            <p:fltVal val="0"/>
                                          </p:val>
                                        </p:tav>
                                        <p:tav tm="100000">
                                          <p:val>
                                            <p:strVal val="#ppt_w"/>
                                          </p:val>
                                        </p:tav>
                                      </p:tavLst>
                                    </p:anim>
                                    <p:anim calcmode="lin" valueType="num">
                                      <p:cBhvr>
                                        <p:cTn id="13" dur="2000" fill="hold"/>
                                        <p:tgtEl>
                                          <p:spTgt spid="10244"/>
                                        </p:tgtEl>
                                        <p:attrNameLst>
                                          <p:attrName>ppt_h</p:attrName>
                                        </p:attrNameLst>
                                      </p:cBhvr>
                                      <p:tavLst>
                                        <p:tav tm="0">
                                          <p:val>
                                            <p:fltVal val="0"/>
                                          </p:val>
                                        </p:tav>
                                        <p:tav tm="100000">
                                          <p:val>
                                            <p:strVal val="#ppt_h"/>
                                          </p:val>
                                        </p:tav>
                                      </p:tavLst>
                                    </p:anim>
                                    <p:anim calcmode="lin" valueType="num">
                                      <p:cBhvr>
                                        <p:cTn id="14" dur="2000" fill="hold"/>
                                        <p:tgtEl>
                                          <p:spTgt spid="10244"/>
                                        </p:tgtEl>
                                        <p:attrNameLst>
                                          <p:attrName>ppt_x</p:attrName>
                                        </p:attrNameLst>
                                      </p:cBhvr>
                                      <p:tavLst>
                                        <p:tav tm="0" fmla="#ppt_x+(cos(-2*pi*(1-$))*-#ppt_x-sin(-2*pi*(1-$))*(1-#ppt_y))*(1-$)">
                                          <p:val>
                                            <p:fltVal val="0"/>
                                          </p:val>
                                        </p:tav>
                                        <p:tav tm="100000">
                                          <p:val>
                                            <p:fltVal val="1"/>
                                          </p:val>
                                        </p:tav>
                                      </p:tavLst>
                                    </p:anim>
                                    <p:anim calcmode="lin" valueType="num">
                                      <p:cBhvr>
                                        <p:cTn id="15" dur="2000" fill="hold"/>
                                        <p:tgtEl>
                                          <p:spTgt spid="10244"/>
                                        </p:tgtEl>
                                        <p:attrNameLst>
                                          <p:attrName>ppt_y</p:attrName>
                                        </p:attrNameLst>
                                      </p:cBhvr>
                                      <p:tavLst>
                                        <p:tav tm="0" fmla="#ppt_y+(sin(-2*pi*(1-$))*-#ppt_x+cos(-2*pi*(1-$))*(1-#ppt_y))*(1-$)">
                                          <p:val>
                                            <p:fltVal val="0"/>
                                          </p:val>
                                        </p:tav>
                                        <p:tav tm="100000">
                                          <p:val>
                                            <p:fltVal val="1"/>
                                          </p:val>
                                        </p:tav>
                                      </p:tavLst>
                                    </p:anim>
                                  </p:childTnLst>
                                </p:cTn>
                              </p:par>
                            </p:childTnLst>
                          </p:cTn>
                        </p:par>
                        <p:par>
                          <p:cTn id="16" fill="hold">
                            <p:stCondLst>
                              <p:cond delay="7000"/>
                            </p:stCondLst>
                            <p:childTnLst>
                              <p:par>
                                <p:cTn id="17" presetID="9" presetClass="entr" presetSubtype="0" fill="hold" nodeType="afterEffect">
                                  <p:stCondLst>
                                    <p:cond delay="0"/>
                                  </p:stCondLst>
                                  <p:childTnLst>
                                    <p:set>
                                      <p:cBhvr>
                                        <p:cTn id="18" dur="1" fill="hold">
                                          <p:stCondLst>
                                            <p:cond delay="0"/>
                                          </p:stCondLst>
                                        </p:cTn>
                                        <p:tgtEl>
                                          <p:spTgt spid="4099"/>
                                        </p:tgtEl>
                                        <p:attrNameLst>
                                          <p:attrName>style.visibility</p:attrName>
                                        </p:attrNameLst>
                                      </p:cBhvr>
                                      <p:to>
                                        <p:strVal val="visible"/>
                                      </p:to>
                                    </p:set>
                                    <p:animEffect transition="in" filter="dissolve">
                                      <p:cBhvr>
                                        <p:cTn id="19" dur="3000"/>
                                        <p:tgtEl>
                                          <p:spTgt spid="4099"/>
                                        </p:tgtEl>
                                      </p:cBhvr>
                                    </p:animEffect>
                                  </p:childTnLst>
                                </p:cTn>
                              </p:par>
                            </p:childTnLst>
                          </p:cTn>
                        </p:par>
                        <p:par>
                          <p:cTn id="20" fill="hold">
                            <p:stCondLst>
                              <p:cond delay="10000"/>
                            </p:stCondLst>
                            <p:childTnLst>
                              <p:par>
                                <p:cTn id="21" presetID="9" presetClass="entr" presetSubtype="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dissolv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26"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down)">
                                      <p:cBhvr>
                                        <p:cTn id="28" dur="580">
                                          <p:stCondLst>
                                            <p:cond delay="0"/>
                                          </p:stCondLst>
                                        </p:cTn>
                                        <p:tgtEl>
                                          <p:spTgt spid="14"/>
                                        </p:tgtEl>
                                      </p:cBhvr>
                                    </p:animEffect>
                                    <p:anim calcmode="lin" valueType="num">
                                      <p:cBhvr>
                                        <p:cTn id="29"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34" dur="26">
                                          <p:stCondLst>
                                            <p:cond delay="650"/>
                                          </p:stCondLst>
                                        </p:cTn>
                                        <p:tgtEl>
                                          <p:spTgt spid="14"/>
                                        </p:tgtEl>
                                      </p:cBhvr>
                                      <p:to x="100000" y="60000"/>
                                    </p:animScale>
                                    <p:animScale>
                                      <p:cBhvr>
                                        <p:cTn id="35" dur="166" decel="50000">
                                          <p:stCondLst>
                                            <p:cond delay="676"/>
                                          </p:stCondLst>
                                        </p:cTn>
                                        <p:tgtEl>
                                          <p:spTgt spid="14"/>
                                        </p:tgtEl>
                                      </p:cBhvr>
                                      <p:to x="100000" y="100000"/>
                                    </p:animScale>
                                    <p:animScale>
                                      <p:cBhvr>
                                        <p:cTn id="36" dur="26">
                                          <p:stCondLst>
                                            <p:cond delay="1312"/>
                                          </p:stCondLst>
                                        </p:cTn>
                                        <p:tgtEl>
                                          <p:spTgt spid="14"/>
                                        </p:tgtEl>
                                      </p:cBhvr>
                                      <p:to x="100000" y="80000"/>
                                    </p:animScale>
                                    <p:animScale>
                                      <p:cBhvr>
                                        <p:cTn id="37" dur="166" decel="50000">
                                          <p:stCondLst>
                                            <p:cond delay="1338"/>
                                          </p:stCondLst>
                                        </p:cTn>
                                        <p:tgtEl>
                                          <p:spTgt spid="14"/>
                                        </p:tgtEl>
                                      </p:cBhvr>
                                      <p:to x="100000" y="100000"/>
                                    </p:animScale>
                                    <p:animScale>
                                      <p:cBhvr>
                                        <p:cTn id="38" dur="26">
                                          <p:stCondLst>
                                            <p:cond delay="1642"/>
                                          </p:stCondLst>
                                        </p:cTn>
                                        <p:tgtEl>
                                          <p:spTgt spid="14"/>
                                        </p:tgtEl>
                                      </p:cBhvr>
                                      <p:to x="100000" y="90000"/>
                                    </p:animScale>
                                    <p:animScale>
                                      <p:cBhvr>
                                        <p:cTn id="39" dur="166" decel="50000">
                                          <p:stCondLst>
                                            <p:cond delay="1668"/>
                                          </p:stCondLst>
                                        </p:cTn>
                                        <p:tgtEl>
                                          <p:spTgt spid="14"/>
                                        </p:tgtEl>
                                      </p:cBhvr>
                                      <p:to x="100000" y="100000"/>
                                    </p:animScale>
                                    <p:animScale>
                                      <p:cBhvr>
                                        <p:cTn id="40" dur="26">
                                          <p:stCondLst>
                                            <p:cond delay="1808"/>
                                          </p:stCondLst>
                                        </p:cTn>
                                        <p:tgtEl>
                                          <p:spTgt spid="14"/>
                                        </p:tgtEl>
                                      </p:cBhvr>
                                      <p:to x="100000" y="95000"/>
                                    </p:animScale>
                                    <p:animScale>
                                      <p:cBhvr>
                                        <p:cTn id="41"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tro">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Metro</Template>
  <TotalTime>1374</TotalTime>
  <Words>1165</Words>
  <Application>Microsoft Office PowerPoint</Application>
  <PresentationFormat>Екран (4:3)</PresentationFormat>
  <Paragraphs>68</Paragraphs>
  <Slides>28</Slides>
  <Notes>0</Notes>
  <HiddenSlides>0</HiddenSlides>
  <MMClips>19</MMClips>
  <ScaleCrop>false</ScaleCrop>
  <HeadingPairs>
    <vt:vector size="6" baseType="variant">
      <vt:variant>
        <vt:lpstr>Використані шрифти</vt:lpstr>
      </vt:variant>
      <vt:variant>
        <vt:i4>18</vt:i4>
      </vt:variant>
      <vt:variant>
        <vt:lpstr>Тема</vt:lpstr>
      </vt:variant>
      <vt:variant>
        <vt:i4>1</vt:i4>
      </vt:variant>
      <vt:variant>
        <vt:lpstr>Заголовки слайдів</vt:lpstr>
      </vt:variant>
      <vt:variant>
        <vt:i4>28</vt:i4>
      </vt:variant>
    </vt:vector>
  </HeadingPairs>
  <TitlesOfParts>
    <vt:vector size="47" baseType="lpstr">
      <vt:lpstr>Arial</vt:lpstr>
      <vt:lpstr>LaurenScript</vt:lpstr>
      <vt:lpstr>Wingdings 3</vt:lpstr>
      <vt:lpstr>Courier New</vt:lpstr>
      <vt:lpstr>Wingdings 2</vt:lpstr>
      <vt:lpstr>Wingdings</vt:lpstr>
      <vt:lpstr>HomegirlLeveledReader</vt:lpstr>
      <vt:lpstr>Consolas</vt:lpstr>
      <vt:lpstr>Treasure Map Deadhand</vt:lpstr>
      <vt:lpstr>Porky's</vt:lpstr>
      <vt:lpstr>DK Mama Bear</vt:lpstr>
      <vt:lpstr>PassingNotes</vt:lpstr>
      <vt:lpstr>HomegirlKiddo</vt:lpstr>
      <vt:lpstr>Comic Sans MS</vt:lpstr>
      <vt:lpstr>Schoolbell</vt:lpstr>
      <vt:lpstr>Corbel</vt:lpstr>
      <vt:lpstr>Lucida Console</vt:lpstr>
      <vt:lpstr>Calibri</vt:lpstr>
      <vt:lpstr>Metro</vt:lpstr>
      <vt:lpstr> </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kifissia</dc:creator>
  <cp:lastModifiedBy>Inna Manchak</cp:lastModifiedBy>
  <cp:revision>171</cp:revision>
  <dcterms:created xsi:type="dcterms:W3CDTF">2013-08-15T06:05:11Z</dcterms:created>
  <dcterms:modified xsi:type="dcterms:W3CDTF">2018-10-16T20:01:31Z</dcterms:modified>
</cp:coreProperties>
</file>