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3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FFFF99"/>
    <a:srgbClr val="CCFF66"/>
    <a:srgbClr val="990000"/>
    <a:srgbClr val="660033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855" autoAdjust="0"/>
  </p:normalViewPr>
  <p:slideViewPr>
    <p:cSldViewPr>
      <p:cViewPr varScale="1">
        <p:scale>
          <a:sx n="70" d="100"/>
          <a:sy n="70" d="100"/>
        </p:scale>
        <p:origin x="49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5B773-B87E-47B0-9E88-D32904CB704E}" type="slidenum">
              <a:rPr lang="pt-BR" altLang="uk-UA"/>
              <a:pPr/>
              <a:t>‹№›</a:t>
            </a:fld>
            <a:endParaRPr lang="pt-BR" altLang="uk-UA"/>
          </a:p>
        </p:txBody>
      </p:sp>
    </p:spTree>
    <p:extLst>
      <p:ext uri="{BB962C8B-B14F-4D97-AF65-F5344CB8AC3E}">
        <p14:creationId xmlns:p14="http://schemas.microsoft.com/office/powerpoint/2010/main" val="144804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F8671-D5A6-4921-9B79-281CEC71E7BE}" type="slidenum">
              <a:rPr lang="pt-BR" altLang="uk-UA"/>
              <a:pPr/>
              <a:t>‹№›</a:t>
            </a:fld>
            <a:endParaRPr lang="pt-BR" altLang="uk-UA"/>
          </a:p>
        </p:txBody>
      </p:sp>
    </p:spTree>
    <p:extLst>
      <p:ext uri="{BB962C8B-B14F-4D97-AF65-F5344CB8AC3E}">
        <p14:creationId xmlns:p14="http://schemas.microsoft.com/office/powerpoint/2010/main" val="351867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F4A65-EBC7-4EA0-8B41-A09D5DAC270E}" type="slidenum">
              <a:rPr lang="pt-BR" altLang="uk-UA"/>
              <a:pPr/>
              <a:t>‹№›</a:t>
            </a:fld>
            <a:endParaRPr lang="pt-BR" altLang="uk-UA"/>
          </a:p>
        </p:txBody>
      </p:sp>
    </p:spTree>
    <p:extLst>
      <p:ext uri="{BB962C8B-B14F-4D97-AF65-F5344CB8AC3E}">
        <p14:creationId xmlns:p14="http://schemas.microsoft.com/office/powerpoint/2010/main" val="1102611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B6110-87EA-4D09-84BA-2B0201B1BDA6}" type="slidenum">
              <a:rPr lang="pt-BR" altLang="uk-UA"/>
              <a:pPr/>
              <a:t>‹№›</a:t>
            </a:fld>
            <a:endParaRPr lang="pt-BR" altLang="uk-UA"/>
          </a:p>
        </p:txBody>
      </p:sp>
    </p:spTree>
    <p:extLst>
      <p:ext uri="{BB962C8B-B14F-4D97-AF65-F5344CB8AC3E}">
        <p14:creationId xmlns:p14="http://schemas.microsoft.com/office/powerpoint/2010/main" val="18811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09238-421E-4394-9436-0A0A66561A0E}" type="slidenum">
              <a:rPr lang="pt-BR" altLang="uk-UA"/>
              <a:pPr/>
              <a:t>‹№›</a:t>
            </a:fld>
            <a:endParaRPr lang="pt-BR" altLang="uk-UA"/>
          </a:p>
        </p:txBody>
      </p:sp>
    </p:spTree>
    <p:extLst>
      <p:ext uri="{BB962C8B-B14F-4D97-AF65-F5344CB8AC3E}">
        <p14:creationId xmlns:p14="http://schemas.microsoft.com/office/powerpoint/2010/main" val="4270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40587-8C3E-4B65-8D2F-B5E58F384B12}" type="slidenum">
              <a:rPr lang="pt-BR" altLang="uk-UA"/>
              <a:pPr/>
              <a:t>‹№›</a:t>
            </a:fld>
            <a:endParaRPr lang="pt-BR" altLang="uk-UA"/>
          </a:p>
        </p:txBody>
      </p:sp>
    </p:spTree>
    <p:extLst>
      <p:ext uri="{BB962C8B-B14F-4D97-AF65-F5344CB8AC3E}">
        <p14:creationId xmlns:p14="http://schemas.microsoft.com/office/powerpoint/2010/main" val="365146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DFA46-F76B-4D8B-9C3C-D6D4F374BFFE}" type="slidenum">
              <a:rPr lang="pt-BR" altLang="uk-UA"/>
              <a:pPr/>
              <a:t>‹№›</a:t>
            </a:fld>
            <a:endParaRPr lang="pt-BR" altLang="uk-UA"/>
          </a:p>
        </p:txBody>
      </p:sp>
    </p:spTree>
    <p:extLst>
      <p:ext uri="{BB962C8B-B14F-4D97-AF65-F5344CB8AC3E}">
        <p14:creationId xmlns:p14="http://schemas.microsoft.com/office/powerpoint/2010/main" val="116242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B9A34-D9C2-453E-AF05-A9D06F2F000D}" type="slidenum">
              <a:rPr lang="pt-BR" altLang="uk-UA"/>
              <a:pPr/>
              <a:t>‹№›</a:t>
            </a:fld>
            <a:endParaRPr lang="pt-BR" altLang="uk-UA"/>
          </a:p>
        </p:txBody>
      </p:sp>
    </p:spTree>
    <p:extLst>
      <p:ext uri="{BB962C8B-B14F-4D97-AF65-F5344CB8AC3E}">
        <p14:creationId xmlns:p14="http://schemas.microsoft.com/office/powerpoint/2010/main" val="19629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D5F60-088B-4600-86D6-8E4C9EFA4936}" type="slidenum">
              <a:rPr lang="pt-BR" altLang="uk-UA"/>
              <a:pPr/>
              <a:t>‹№›</a:t>
            </a:fld>
            <a:endParaRPr lang="pt-BR" altLang="uk-UA"/>
          </a:p>
        </p:txBody>
      </p:sp>
    </p:spTree>
    <p:extLst>
      <p:ext uri="{BB962C8B-B14F-4D97-AF65-F5344CB8AC3E}">
        <p14:creationId xmlns:p14="http://schemas.microsoft.com/office/powerpoint/2010/main" val="185561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824C5-40DA-408A-B418-73349BF2994F}" type="slidenum">
              <a:rPr lang="pt-BR" altLang="uk-UA"/>
              <a:pPr/>
              <a:t>‹№›</a:t>
            </a:fld>
            <a:endParaRPr lang="pt-BR" altLang="uk-UA"/>
          </a:p>
        </p:txBody>
      </p:sp>
    </p:spTree>
    <p:extLst>
      <p:ext uri="{BB962C8B-B14F-4D97-AF65-F5344CB8AC3E}">
        <p14:creationId xmlns:p14="http://schemas.microsoft.com/office/powerpoint/2010/main" val="395444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 smtClean="0"/>
              <a:t>Clique no ícone para adicionar uma imagem</a:t>
            </a:r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0153B-61EC-45FF-B608-A89D75B503EC}" type="slidenum">
              <a:rPr lang="pt-BR" altLang="uk-UA"/>
              <a:pPr/>
              <a:t>‹№›</a:t>
            </a:fld>
            <a:endParaRPr lang="pt-BR" altLang="uk-UA"/>
          </a:p>
        </p:txBody>
      </p:sp>
    </p:spTree>
    <p:extLst>
      <p:ext uri="{BB962C8B-B14F-4D97-AF65-F5344CB8AC3E}">
        <p14:creationId xmlns:p14="http://schemas.microsoft.com/office/powerpoint/2010/main" val="336767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uk-UA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uk-UA" smtClean="0"/>
              <a:t>Haga clic para modificar el estilo de texto del patrón</a:t>
            </a:r>
          </a:p>
          <a:p>
            <a:pPr lvl="1"/>
            <a:r>
              <a:rPr lang="es-ES" altLang="uk-UA" smtClean="0"/>
              <a:t>Segundo nivel</a:t>
            </a:r>
          </a:p>
          <a:p>
            <a:pPr lvl="2"/>
            <a:r>
              <a:rPr lang="es-ES" altLang="uk-UA" smtClean="0"/>
              <a:t>Tercer nivel</a:t>
            </a:r>
          </a:p>
          <a:p>
            <a:pPr lvl="3"/>
            <a:r>
              <a:rPr lang="es-ES" altLang="uk-UA" smtClean="0"/>
              <a:t>Cuarto nivel</a:t>
            </a:r>
          </a:p>
          <a:p>
            <a:pPr lvl="4"/>
            <a:r>
              <a:rPr lang="es-ES" altLang="uk-UA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CC949E3-1222-47B5-ADCC-2A14349C538A}" type="slidenum">
              <a:rPr lang="pt-BR" altLang="uk-UA"/>
              <a:pPr/>
              <a:t>‹№›</a:t>
            </a:fld>
            <a:endParaRPr lang="pt-BR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454" y="640910"/>
            <a:ext cx="3109284" cy="562062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13" y="830227"/>
            <a:ext cx="3969425" cy="4686336"/>
          </a:xfrm>
          <a:prstGeom prst="rect">
            <a:avLst/>
          </a:prstGeom>
        </p:spPr>
      </p:pic>
      <p:sp>
        <p:nvSpPr>
          <p:cNvPr id="8" name="Rectângulo 7"/>
          <p:cNvSpPr/>
          <p:nvPr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9" name="Rectângulo 8"/>
          <p:cNvSpPr/>
          <p:nvPr/>
        </p:nvSpPr>
        <p:spPr>
          <a:xfrm>
            <a:off x="6503" y="285750"/>
            <a:ext cx="285750" cy="6572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0" name="Rectângulo 9"/>
          <p:cNvSpPr/>
          <p:nvPr/>
        </p:nvSpPr>
        <p:spPr>
          <a:xfrm>
            <a:off x="285750" y="6643688"/>
            <a:ext cx="8858250" cy="2143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8929688" y="285750"/>
            <a:ext cx="214312" cy="6357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3608906" y="1629077"/>
            <a:ext cx="30464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PT" altLang="uk-UA" sz="8000" dirty="0">
                <a:latin typeface="Berlin Sans FB Demi" panose="020E0802020502020306" pitchFamily="34" charset="0"/>
              </a:rPr>
              <a:t>GAME</a:t>
            </a:r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1979613" y="5516563"/>
            <a:ext cx="40322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PT" altLang="uk-UA" sz="6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Let’s play</a:t>
            </a:r>
            <a:r>
              <a:rPr lang="pt-PT" altLang="uk-UA" dirty="0"/>
              <a:t>.</a:t>
            </a:r>
          </a:p>
        </p:txBody>
      </p: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134881" y="416560"/>
            <a:ext cx="279241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PT" altLang="uk-UA" sz="8000" dirty="0">
                <a:solidFill>
                  <a:srgbClr val="FF0000"/>
                </a:solidFill>
                <a:latin typeface="Berlin Sans FB Demi" panose="020E0802020502020306" pitchFamily="34" charset="0"/>
              </a:rPr>
              <a:t>XMAS</a:t>
            </a:r>
          </a:p>
        </p:txBody>
      </p:sp>
      <p:grpSp>
        <p:nvGrpSpPr>
          <p:cNvPr id="2056" name="Grupo 15"/>
          <p:cNvGrpSpPr>
            <a:grpSpLocks/>
          </p:cNvGrpSpPr>
          <p:nvPr/>
        </p:nvGrpSpPr>
        <p:grpSpPr bwMode="auto">
          <a:xfrm>
            <a:off x="1441450" y="968678"/>
            <a:ext cx="7488238" cy="1562100"/>
            <a:chOff x="971600" y="1916832"/>
            <a:chExt cx="7488832" cy="1561529"/>
          </a:xfrm>
        </p:grpSpPr>
        <p:sp>
          <p:nvSpPr>
            <p:cNvPr id="2058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971600" y="1916832"/>
              <a:ext cx="3600400" cy="6480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uk-UA" sz="36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</a:endParaRPr>
            </a:p>
          </p:txBody>
        </p:sp>
        <p:sp>
          <p:nvSpPr>
            <p:cNvPr id="2059" name="CaixaDeTexto 13"/>
            <p:cNvSpPr txBox="1">
              <a:spLocks noChangeArrowheads="1"/>
            </p:cNvSpPr>
            <p:nvPr/>
          </p:nvSpPr>
          <p:spPr bwMode="auto">
            <a:xfrm>
              <a:off x="4932040" y="2708920"/>
              <a:ext cx="3528392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PT" altLang="uk-UA" sz="4400"/>
            </a:p>
          </p:txBody>
        </p:sp>
        <p:sp>
          <p:nvSpPr>
            <p:cNvPr id="2060" name="CaixaDeTexto 14"/>
            <p:cNvSpPr txBox="1">
              <a:spLocks noChangeArrowheads="1"/>
            </p:cNvSpPr>
            <p:nvPr/>
          </p:nvSpPr>
          <p:spPr bwMode="auto">
            <a:xfrm>
              <a:off x="4067944" y="2636912"/>
              <a:ext cx="184746" cy="830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PT" altLang="uk-UA" sz="4800">
                <a:latin typeface="Berlin Sans FB Demi" panose="020E0802020502020306" pitchFamily="34" charset="0"/>
              </a:endParaRPr>
            </a:p>
          </p:txBody>
        </p:sp>
      </p:grp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uk-UA" b="1" smtClean="0">
                <a:solidFill>
                  <a:srgbClr val="C00000"/>
                </a:solidFill>
                <a:latin typeface="Forte" panose="03060902040502070203" pitchFamily="66" charset="0"/>
              </a:rPr>
              <a:t>They are ...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95288" y="5661025"/>
            <a:ext cx="2786062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stockings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3276600" y="5661025"/>
            <a:ext cx="2736850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ornaments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6156325" y="5661025"/>
            <a:ext cx="2665413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gifts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6154" name="WordArt 10"/>
          <p:cNvSpPr>
            <a:spLocks noChangeArrowheads="1" noChangeShapeType="1" noTextEdit="1"/>
          </p:cNvSpPr>
          <p:nvPr/>
        </p:nvSpPr>
        <p:spPr bwMode="auto">
          <a:xfrm>
            <a:off x="6443663" y="836613"/>
            <a:ext cx="2339975" cy="10795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99694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Forte" panose="03060902040502070203" pitchFamily="66" charset="0"/>
              </a:rPr>
              <a:t>GREAT</a:t>
            </a:r>
            <a:endParaRPr lang="uk-UA" sz="3600" b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D99694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</a:endParaRPr>
          </a:p>
        </p:txBody>
      </p:sp>
      <p:pic>
        <p:nvPicPr>
          <p:cNvPr id="6155" name="Picture 11" descr="ARROW TO RIGHT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2250" y="3043238"/>
            <a:ext cx="760413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0" y="0"/>
            <a:ext cx="9144000" cy="2143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0" y="214313"/>
            <a:ext cx="214313" cy="6643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214313" y="6643688"/>
            <a:ext cx="8929687" cy="2143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8929688" y="214313"/>
            <a:ext cx="214312" cy="6429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grpSp>
        <p:nvGrpSpPr>
          <p:cNvPr id="11276" name="Grupo 11"/>
          <p:cNvGrpSpPr>
            <a:grpSpLocks/>
          </p:cNvGrpSpPr>
          <p:nvPr/>
        </p:nvGrpSpPr>
        <p:grpSpPr bwMode="auto">
          <a:xfrm>
            <a:off x="1403350" y="2133600"/>
            <a:ext cx="6162675" cy="2444750"/>
            <a:chOff x="1547664" y="2060848"/>
            <a:chExt cx="6162115" cy="2444874"/>
          </a:xfrm>
        </p:grpSpPr>
        <p:pic>
          <p:nvPicPr>
            <p:cNvPr id="11277" name="Imagem 6" descr="447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2348880"/>
              <a:ext cx="1971675" cy="1990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8" name="Imagem 7" descr="ball45.gi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2120" y="2060848"/>
              <a:ext cx="2057659" cy="2376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9" name="Imagem 10" descr="star23.gi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5" y="2060848"/>
              <a:ext cx="2173221" cy="2444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2"/>
                  </p:tgtEl>
                </p:cond>
              </p:nextCondLst>
            </p:seq>
          </p:childTnLst>
        </p:cTn>
      </p:par>
    </p:tnLst>
    <p:bldLst>
      <p:bldP spid="6149" grpId="0"/>
      <p:bldP spid="6151" grpId="0" animBg="1"/>
      <p:bldP spid="6153" grpId="0" animBg="1"/>
      <p:bldP spid="61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uk-UA" sz="4800" b="1" smtClean="0">
                <a:solidFill>
                  <a:srgbClr val="C00000"/>
                </a:solidFill>
                <a:latin typeface="Forte" panose="03060902040502070203" pitchFamily="66" charset="0"/>
              </a:rPr>
              <a:t>It’s a…</a:t>
            </a:r>
            <a:endParaRPr lang="pt-BR" altLang="uk-UA" sz="4800" b="1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3276600" y="5661025"/>
            <a:ext cx="2592388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sz="3200" b="1" dirty="0">
                <a:latin typeface="Arial" charset="0"/>
              </a:rPr>
              <a:t>reindeer</a:t>
            </a: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6072188" y="5643563"/>
            <a:ext cx="2736850" cy="9350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snowman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428625" y="5643563"/>
            <a:ext cx="2665413" cy="9350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sleigh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6326" name="WordArt 6"/>
          <p:cNvSpPr>
            <a:spLocks noChangeArrowheads="1" noChangeShapeType="1" noTextEdit="1"/>
          </p:cNvSpPr>
          <p:nvPr/>
        </p:nvSpPr>
        <p:spPr bwMode="auto">
          <a:xfrm>
            <a:off x="6443663" y="836613"/>
            <a:ext cx="2339975" cy="10795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99694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Forte" panose="03060902040502070203" pitchFamily="66" charset="0"/>
              </a:rPr>
              <a:t>GREAT</a:t>
            </a:r>
            <a:endParaRPr lang="uk-UA" sz="3600" b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D99694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</a:endParaRPr>
          </a:p>
        </p:txBody>
      </p:sp>
      <p:pic>
        <p:nvPicPr>
          <p:cNvPr id="56327" name="Picture 7" descr="ARROW TO RIGHT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27950" y="3043238"/>
            <a:ext cx="85725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0" y="0"/>
            <a:ext cx="9144000" cy="2143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0" y="214313"/>
            <a:ext cx="285750" cy="6643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285750" y="6643688"/>
            <a:ext cx="8858250" cy="2143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8929688" y="214313"/>
            <a:ext cx="214312" cy="6643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12300" name="Imagem 8" descr="natal0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546225"/>
            <a:ext cx="2900362" cy="361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6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6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6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4"/>
                  </p:tgtEl>
                </p:cond>
              </p:nextCondLst>
            </p:seq>
          </p:childTnLst>
        </p:cTn>
      </p:par>
    </p:tnLst>
    <p:bldLst>
      <p:bldP spid="56322" grpId="0"/>
      <p:bldP spid="56323" grpId="0" animBg="1"/>
      <p:bldP spid="56325" grpId="0" animBg="1"/>
      <p:bldP spid="563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uk-UA" sz="3400" b="1" smtClean="0">
                <a:solidFill>
                  <a:srgbClr val="C00000"/>
                </a:solidFill>
                <a:latin typeface="Forte" panose="03060902040502070203" pitchFamily="66" charset="0"/>
              </a:rPr>
              <a:t>They are...</a:t>
            </a:r>
            <a:endParaRPr lang="pt-BR" altLang="uk-UA" sz="3400" b="1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299" name="AutoShape 3"/>
          <p:cNvSpPr>
            <a:spLocks noChangeArrowheads="1"/>
          </p:cNvSpPr>
          <p:nvPr/>
        </p:nvSpPr>
        <p:spPr bwMode="auto">
          <a:xfrm>
            <a:off x="6084888" y="5589588"/>
            <a:ext cx="2749550" cy="9350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gifts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3143250" y="5572125"/>
            <a:ext cx="2857500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reindeer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285750" y="5572125"/>
            <a:ext cx="2665413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elves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5302" name="WordArt 6"/>
          <p:cNvSpPr>
            <a:spLocks noChangeArrowheads="1" noChangeShapeType="1" noTextEdit="1"/>
          </p:cNvSpPr>
          <p:nvPr/>
        </p:nvSpPr>
        <p:spPr bwMode="auto">
          <a:xfrm>
            <a:off x="6443663" y="836613"/>
            <a:ext cx="2339975" cy="10795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6B9B8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Forte" panose="03060902040502070203" pitchFamily="66" charset="0"/>
              </a:rPr>
              <a:t>GREAT</a:t>
            </a:r>
            <a:endParaRPr lang="uk-UA" sz="3600" b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E6B9B8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</a:endParaRPr>
          </a:p>
        </p:txBody>
      </p:sp>
      <p:pic>
        <p:nvPicPr>
          <p:cNvPr id="55303" name="Picture 7" descr="ARROW TO RIGHT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53363" y="3043238"/>
            <a:ext cx="7493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0" y="285750"/>
            <a:ext cx="214313" cy="6572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214313" y="6643688"/>
            <a:ext cx="8929687" cy="2143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8929688" y="285750"/>
            <a:ext cx="214312" cy="6572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grpSp>
        <p:nvGrpSpPr>
          <p:cNvPr id="13324" name="Grupo 19"/>
          <p:cNvGrpSpPr>
            <a:grpSpLocks/>
          </p:cNvGrpSpPr>
          <p:nvPr/>
        </p:nvGrpSpPr>
        <p:grpSpPr bwMode="auto">
          <a:xfrm>
            <a:off x="1979613" y="2060575"/>
            <a:ext cx="4622800" cy="2462213"/>
            <a:chOff x="2915816" y="2636912"/>
            <a:chExt cx="3686522" cy="1885950"/>
          </a:xfrm>
        </p:grpSpPr>
        <p:pic>
          <p:nvPicPr>
            <p:cNvPr id="13325" name="Imagem 16" descr="noel_rene009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960" y="2636912"/>
              <a:ext cx="1238250" cy="1885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6" name="Imagem 17" descr="noel_rene009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6" y="2636912"/>
              <a:ext cx="1238250" cy="1885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7" name="Imagem 18" descr="noel_rene009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2636912"/>
              <a:ext cx="1238250" cy="1885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5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29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5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5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0"/>
                  </p:tgtEl>
                </p:cond>
              </p:nextCondLst>
            </p:seq>
          </p:childTnLst>
        </p:cTn>
      </p:par>
    </p:tnLst>
    <p:bldLst>
      <p:bldP spid="55298" grpId="0"/>
      <p:bldP spid="55299" grpId="0" animBg="1"/>
      <p:bldP spid="55301" grpId="0" animBg="1"/>
      <p:bldP spid="553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uk-UA" sz="4800" b="1" smtClean="0">
                <a:solidFill>
                  <a:srgbClr val="C00000"/>
                </a:solidFill>
                <a:latin typeface="Forte" panose="03060902040502070203" pitchFamily="66" charset="0"/>
              </a:rPr>
              <a:t>It’s an…</a:t>
            </a:r>
            <a:endParaRPr lang="pt-BR" altLang="uk-UA" sz="4800" b="1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3132138" y="5589588"/>
            <a:ext cx="2592387" cy="9350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angel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929313" y="5572125"/>
            <a:ext cx="2736850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elf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323850" y="5589588"/>
            <a:ext cx="2665413" cy="9350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 err="1">
                <a:latin typeface="Arial" charset="0"/>
              </a:rPr>
              <a:t>alf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3254" name="WordArt 6"/>
          <p:cNvSpPr>
            <a:spLocks noChangeArrowheads="1" noChangeShapeType="1" noTextEdit="1"/>
          </p:cNvSpPr>
          <p:nvPr/>
        </p:nvSpPr>
        <p:spPr bwMode="auto">
          <a:xfrm>
            <a:off x="6443663" y="836613"/>
            <a:ext cx="2339975" cy="10795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6B9B8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Forte" panose="03060902040502070203" pitchFamily="66" charset="0"/>
              </a:rPr>
              <a:t>GREAT</a:t>
            </a:r>
            <a:endParaRPr lang="uk-UA" sz="3600" b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E6B9B8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</a:endParaRPr>
          </a:p>
        </p:txBody>
      </p:sp>
      <p:pic>
        <p:nvPicPr>
          <p:cNvPr id="53255" name="Picture 7" descr="ARROW TO RIGHT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64450" y="3043238"/>
            <a:ext cx="89693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0" y="285750"/>
            <a:ext cx="214313" cy="6572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214313" y="6643688"/>
            <a:ext cx="8929687" cy="2143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8929688" y="285750"/>
            <a:ext cx="214312" cy="6572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14348" name="Imagem 12" descr="liteelfani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962025"/>
            <a:ext cx="3681412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3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3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3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2"/>
                  </p:tgtEl>
                </p:cond>
              </p:nextCondLst>
            </p:seq>
          </p:childTnLst>
        </p:cTn>
      </p:par>
    </p:tnLst>
    <p:bldLst>
      <p:bldP spid="53250" grpId="0"/>
      <p:bldP spid="53251" grpId="0" animBg="1"/>
      <p:bldP spid="53253" grpId="0" animBg="1"/>
      <p:bldP spid="532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uk-UA" sz="4800" b="1" smtClean="0">
                <a:solidFill>
                  <a:srgbClr val="C00000"/>
                </a:solidFill>
                <a:latin typeface="Forte" panose="03060902040502070203" pitchFamily="66" charset="0"/>
              </a:rPr>
              <a:t>It’s a ...</a:t>
            </a:r>
            <a:endParaRPr lang="pt-BR" altLang="uk-UA" sz="4800" b="1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3276600" y="5661025"/>
            <a:ext cx="2592388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sz="3200" b="1" dirty="0">
                <a:latin typeface="Arial" charset="0"/>
              </a:rPr>
              <a:t>tree</a:t>
            </a: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395288" y="5661025"/>
            <a:ext cx="2736850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fireplace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6011863" y="5661025"/>
            <a:ext cx="2665412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present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6326" name="WordArt 6"/>
          <p:cNvSpPr>
            <a:spLocks noChangeArrowheads="1" noChangeShapeType="1" noTextEdit="1"/>
          </p:cNvSpPr>
          <p:nvPr/>
        </p:nvSpPr>
        <p:spPr bwMode="auto">
          <a:xfrm>
            <a:off x="6443663" y="836613"/>
            <a:ext cx="2339975" cy="10795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6B9B8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Forte" panose="03060902040502070203" pitchFamily="66" charset="0"/>
              </a:rPr>
              <a:t>GREAT</a:t>
            </a:r>
            <a:endParaRPr lang="uk-UA" sz="3600" b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E6B9B8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</a:endParaRPr>
          </a:p>
        </p:txBody>
      </p:sp>
      <p:pic>
        <p:nvPicPr>
          <p:cNvPr id="56327" name="Picture 7" descr="ARROW TO RIGHT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27950" y="3043238"/>
            <a:ext cx="85725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0" y="0"/>
            <a:ext cx="9144000" cy="2143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0" y="214313"/>
            <a:ext cx="285750" cy="6643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285750" y="6643688"/>
            <a:ext cx="8858250" cy="2143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8929688" y="214313"/>
            <a:ext cx="214312" cy="6643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15372" name="Imagem 8" descr="natal2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775" y="1916113"/>
            <a:ext cx="486092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6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6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6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4"/>
                  </p:tgtEl>
                </p:cond>
              </p:nextCondLst>
            </p:seq>
          </p:childTnLst>
        </p:cTn>
      </p:par>
    </p:tnLst>
    <p:bldLst>
      <p:bldP spid="56322" grpId="0"/>
      <p:bldP spid="56323" grpId="0" animBg="1"/>
      <p:bldP spid="56325" grpId="0" animBg="1"/>
      <p:bldP spid="563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uk-UA" sz="3400" b="1" smtClean="0">
                <a:solidFill>
                  <a:srgbClr val="C00000"/>
                </a:solidFill>
                <a:latin typeface="Forte" panose="03060902040502070203" pitchFamily="66" charset="0"/>
              </a:rPr>
              <a:t>It’s a ...</a:t>
            </a:r>
            <a:endParaRPr lang="pt-BR" altLang="uk-UA" sz="3400" b="1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299" name="AutoShape 3"/>
          <p:cNvSpPr>
            <a:spLocks noChangeArrowheads="1"/>
          </p:cNvSpPr>
          <p:nvPr/>
        </p:nvSpPr>
        <p:spPr bwMode="auto">
          <a:xfrm>
            <a:off x="6084888" y="5589588"/>
            <a:ext cx="2749550" cy="9350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bell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3143250" y="5572125"/>
            <a:ext cx="2857500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wreath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285750" y="5572125"/>
            <a:ext cx="2665413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gift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5302" name="WordArt 6"/>
          <p:cNvSpPr>
            <a:spLocks noChangeArrowheads="1" noChangeShapeType="1" noTextEdit="1"/>
          </p:cNvSpPr>
          <p:nvPr/>
        </p:nvSpPr>
        <p:spPr bwMode="auto">
          <a:xfrm>
            <a:off x="6443663" y="836613"/>
            <a:ext cx="2339975" cy="10795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6B9B8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Forte" panose="03060902040502070203" pitchFamily="66" charset="0"/>
              </a:rPr>
              <a:t>GREAT</a:t>
            </a:r>
            <a:endParaRPr lang="uk-UA" sz="3600" b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E6B9B8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</a:endParaRPr>
          </a:p>
        </p:txBody>
      </p:sp>
      <p:pic>
        <p:nvPicPr>
          <p:cNvPr id="55303" name="Picture 7" descr="ARROW TO RIGHT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53363" y="3043238"/>
            <a:ext cx="7493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0" y="285750"/>
            <a:ext cx="214313" cy="6572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214313" y="6643688"/>
            <a:ext cx="8929687" cy="2143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8929688" y="285750"/>
            <a:ext cx="214312" cy="6572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16396" name="Imagem 8" descr="kranze00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981075"/>
            <a:ext cx="360045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5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29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5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5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0"/>
                  </p:tgtEl>
                </p:cond>
              </p:nextCondLst>
            </p:seq>
          </p:childTnLst>
        </p:cTn>
      </p:par>
    </p:tnLst>
    <p:bldLst>
      <p:bldP spid="55298" grpId="0"/>
      <p:bldP spid="55299" grpId="0" animBg="1"/>
      <p:bldP spid="55301" grpId="0" animBg="1"/>
      <p:bldP spid="553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uk-UA" sz="4000" b="1" smtClean="0">
                <a:solidFill>
                  <a:schemeClr val="accent2"/>
                </a:solidFill>
                <a:latin typeface="Forte" panose="03060902040502070203" pitchFamily="66" charset="0"/>
              </a:rPr>
              <a:t>It’s…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23850" y="5661025"/>
            <a:ext cx="2786063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Rudolph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3276600" y="5661025"/>
            <a:ext cx="2736850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Santa Claus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6156325" y="5661025"/>
            <a:ext cx="2665413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Jesus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6154" name="WordArt 10"/>
          <p:cNvSpPr>
            <a:spLocks noChangeArrowheads="1" noChangeShapeType="1" noTextEdit="1"/>
          </p:cNvSpPr>
          <p:nvPr/>
        </p:nvSpPr>
        <p:spPr bwMode="auto">
          <a:xfrm>
            <a:off x="6443663" y="836613"/>
            <a:ext cx="2339975" cy="10795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6B9B8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Forte" panose="03060902040502070203" pitchFamily="66" charset="0"/>
              </a:rPr>
              <a:t>GREAT</a:t>
            </a:r>
            <a:endParaRPr lang="uk-UA" sz="3600" b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E6B9B8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</a:endParaRPr>
          </a:p>
        </p:txBody>
      </p:sp>
      <p:pic>
        <p:nvPicPr>
          <p:cNvPr id="6155" name="Picture 11" descr="ARROW TO RIGHT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2250" y="3043238"/>
            <a:ext cx="760413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0" y="0"/>
            <a:ext cx="9144000" cy="2143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0" y="214313"/>
            <a:ext cx="214313" cy="6643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214313" y="6643688"/>
            <a:ext cx="8929687" cy="2143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8929688" y="214313"/>
            <a:ext cx="214312" cy="6429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3084" name="Imagem 9" descr="natal15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916113"/>
            <a:ext cx="5146675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2"/>
                  </p:tgtEl>
                </p:cond>
              </p:nextCondLst>
            </p:seq>
          </p:childTnLst>
        </p:cTn>
      </p:par>
    </p:tnLst>
    <p:bldLst>
      <p:bldP spid="6149" grpId="0"/>
      <p:bldP spid="6151" grpId="0" animBg="1"/>
      <p:bldP spid="6153" grpId="0" animBg="1"/>
      <p:bldP spid="61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uk-UA" sz="4000" b="1" smtClean="0">
                <a:solidFill>
                  <a:schemeClr val="accent2"/>
                </a:solidFill>
                <a:latin typeface="Forte" panose="03060902040502070203" pitchFamily="66" charset="0"/>
              </a:rPr>
              <a:t>It’s a …</a:t>
            </a:r>
            <a:endParaRPr lang="pt-BR" altLang="uk-UA" sz="4000" b="1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3214688" y="5572125"/>
            <a:ext cx="2652712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Xmas wreath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250825" y="5572125"/>
            <a:ext cx="2881313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Xmas tree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6000750" y="5572125"/>
            <a:ext cx="2665413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Xmas gift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2231" name="WordArt 7"/>
          <p:cNvSpPr>
            <a:spLocks noChangeArrowheads="1" noChangeShapeType="1" noTextEdit="1"/>
          </p:cNvSpPr>
          <p:nvPr/>
        </p:nvSpPr>
        <p:spPr bwMode="auto">
          <a:xfrm>
            <a:off x="6443663" y="836613"/>
            <a:ext cx="2339975" cy="10795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6B9B8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Forte" panose="03060902040502070203" pitchFamily="66" charset="0"/>
              </a:rPr>
              <a:t>GREAT</a:t>
            </a:r>
            <a:endParaRPr lang="uk-UA" sz="3600" b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E6B9B8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</a:endParaRPr>
          </a:p>
        </p:txBody>
      </p:sp>
      <p:pic>
        <p:nvPicPr>
          <p:cNvPr id="52232" name="Picture 8" descr="ARROW TO RIGHT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915275" y="3043238"/>
            <a:ext cx="6969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0" y="0"/>
            <a:ext cx="9144000" cy="2143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0" y="214313"/>
            <a:ext cx="214313" cy="6643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142875" y="6572250"/>
            <a:ext cx="9001125" cy="285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8929688" y="214313"/>
            <a:ext cx="214312" cy="6643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4108" name="Imagem 9" descr="newmytre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052513"/>
            <a:ext cx="316865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2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2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2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2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29"/>
                  </p:tgtEl>
                </p:cond>
              </p:nextCondLst>
            </p:seq>
          </p:childTnLst>
        </p:cTn>
      </p:par>
    </p:tnLst>
    <p:bldLst>
      <p:bldP spid="52226" grpId="0"/>
      <p:bldP spid="52228" grpId="0" animBg="1"/>
      <p:bldP spid="52230" grpId="0" animBg="1"/>
      <p:bldP spid="522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uk-UA" sz="4800" b="1" smtClean="0">
                <a:solidFill>
                  <a:srgbClr val="C00000"/>
                </a:solidFill>
                <a:latin typeface="Forte" panose="03060902040502070203" pitchFamily="66" charset="0"/>
              </a:rPr>
              <a:t>They are...</a:t>
            </a:r>
            <a:endParaRPr lang="pt-BR" altLang="uk-UA" sz="4800" b="1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3132138" y="5589588"/>
            <a:ext cx="2592387" cy="9350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angels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929313" y="5572125"/>
            <a:ext cx="2736850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bells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323850" y="5589588"/>
            <a:ext cx="2665413" cy="9350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candles 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3254" name="WordArt 6"/>
          <p:cNvSpPr>
            <a:spLocks noChangeArrowheads="1" noChangeShapeType="1" noTextEdit="1"/>
          </p:cNvSpPr>
          <p:nvPr/>
        </p:nvSpPr>
        <p:spPr bwMode="auto">
          <a:xfrm>
            <a:off x="6443663" y="836613"/>
            <a:ext cx="2339975" cy="10795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6B9B8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Forte" panose="03060902040502070203" pitchFamily="66" charset="0"/>
              </a:rPr>
              <a:t>GREAT</a:t>
            </a:r>
            <a:endParaRPr lang="uk-UA" sz="3600" b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E6B9B8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</a:endParaRPr>
          </a:p>
        </p:txBody>
      </p:sp>
      <p:pic>
        <p:nvPicPr>
          <p:cNvPr id="53255" name="Picture 7" descr="ARROW TO RIGHT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64450" y="3043238"/>
            <a:ext cx="89693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0" y="285750"/>
            <a:ext cx="214313" cy="6572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214313" y="6643688"/>
            <a:ext cx="8929687" cy="2143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8929688" y="285750"/>
            <a:ext cx="214312" cy="6572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grpSp>
        <p:nvGrpSpPr>
          <p:cNvPr id="5132" name="Grupo 16"/>
          <p:cNvGrpSpPr>
            <a:grpSpLocks/>
          </p:cNvGrpSpPr>
          <p:nvPr/>
        </p:nvGrpSpPr>
        <p:grpSpPr bwMode="auto">
          <a:xfrm>
            <a:off x="1763713" y="1700213"/>
            <a:ext cx="5227637" cy="3211512"/>
            <a:chOff x="1907704" y="1772816"/>
            <a:chExt cx="5228778" cy="3212554"/>
          </a:xfrm>
        </p:grpSpPr>
        <p:pic>
          <p:nvPicPr>
            <p:cNvPr id="5133" name="Imagem 12" descr="sinonatal20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1916832"/>
              <a:ext cx="1844402" cy="1844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4" name="Imagem 13" descr="sinonatal20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968" y="2924944"/>
              <a:ext cx="1844402" cy="1844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5" name="Imagem 14" descr="sinonatal20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3140968"/>
              <a:ext cx="1844402" cy="1844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6" name="Imagem 15" descr="sinonatal20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080" y="1772816"/>
              <a:ext cx="1844402" cy="1844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3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3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3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2"/>
                  </p:tgtEl>
                </p:cond>
              </p:nextCondLst>
            </p:seq>
          </p:childTnLst>
        </p:cTn>
      </p:par>
    </p:tnLst>
    <p:bldLst>
      <p:bldP spid="53250" grpId="0"/>
      <p:bldP spid="53251" grpId="0" animBg="1"/>
      <p:bldP spid="53253" grpId="0" animBg="1"/>
      <p:bldP spid="532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uk-UA" sz="4000" b="1" smtClean="0">
                <a:solidFill>
                  <a:srgbClr val="C00000"/>
                </a:solidFill>
                <a:latin typeface="Forte" panose="03060902040502070203" pitchFamily="66" charset="0"/>
              </a:rPr>
              <a:t>They are…</a:t>
            </a:r>
            <a:endParaRPr lang="pt-BR" altLang="uk-UA" sz="4000" b="1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299" name="AutoShape 3"/>
          <p:cNvSpPr>
            <a:spLocks noChangeArrowheads="1"/>
          </p:cNvSpPr>
          <p:nvPr/>
        </p:nvSpPr>
        <p:spPr bwMode="auto">
          <a:xfrm>
            <a:off x="6156325" y="5589588"/>
            <a:ext cx="2749550" cy="9350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stars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3143250" y="5572125"/>
            <a:ext cx="2857500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gifts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285750" y="5572125"/>
            <a:ext cx="2665413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ornaments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5302" name="WordArt 6"/>
          <p:cNvSpPr>
            <a:spLocks noChangeArrowheads="1" noChangeShapeType="1" noTextEdit="1"/>
          </p:cNvSpPr>
          <p:nvPr/>
        </p:nvSpPr>
        <p:spPr bwMode="auto">
          <a:xfrm>
            <a:off x="6443663" y="836613"/>
            <a:ext cx="2339975" cy="10795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6B9B8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Forte" panose="03060902040502070203" pitchFamily="66" charset="0"/>
              </a:rPr>
              <a:t>GREAT</a:t>
            </a:r>
            <a:endParaRPr lang="uk-UA" sz="3600" b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E6B9B8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</a:endParaRPr>
          </a:p>
        </p:txBody>
      </p:sp>
      <p:pic>
        <p:nvPicPr>
          <p:cNvPr id="55303" name="Picture 7" descr="ARROW TO RIGHT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53363" y="3043238"/>
            <a:ext cx="7493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0" y="285750"/>
            <a:ext cx="214313" cy="6572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214313" y="6643688"/>
            <a:ext cx="8929687" cy="2143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8929688" y="285750"/>
            <a:ext cx="214312" cy="6572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grpSp>
        <p:nvGrpSpPr>
          <p:cNvPr id="6156" name="Grupo 16"/>
          <p:cNvGrpSpPr>
            <a:grpSpLocks/>
          </p:cNvGrpSpPr>
          <p:nvPr/>
        </p:nvGrpSpPr>
        <p:grpSpPr bwMode="auto">
          <a:xfrm>
            <a:off x="1331913" y="2349500"/>
            <a:ext cx="6140450" cy="2132013"/>
            <a:chOff x="1673373" y="2420888"/>
            <a:chExt cx="6141374" cy="2132062"/>
          </a:xfrm>
        </p:grpSpPr>
        <p:pic>
          <p:nvPicPr>
            <p:cNvPr id="6157" name="Imagem 17" descr="noel_cadeaux022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5" y="2420888"/>
              <a:ext cx="1967055" cy="2049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8" name="Imagem 18" descr="noel_cadeaux007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3373" y="2492896"/>
              <a:ext cx="2234635" cy="2060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9" name="Imagem 19" descr="noel_cadeaux007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2" y="2420888"/>
              <a:ext cx="2234635" cy="2060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5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29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5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5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0"/>
                  </p:tgtEl>
                </p:cond>
              </p:nextCondLst>
            </p:seq>
          </p:childTnLst>
        </p:cTn>
      </p:par>
    </p:tnLst>
    <p:bldLst>
      <p:bldP spid="55298" grpId="0"/>
      <p:bldP spid="55299" grpId="0" animBg="1"/>
      <p:bldP spid="55301" grpId="0" animBg="1"/>
      <p:bldP spid="553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uk-UA" sz="4000" b="1" smtClean="0">
                <a:solidFill>
                  <a:srgbClr val="C00000"/>
                </a:solidFill>
                <a:latin typeface="Forte" panose="03060902040502070203" pitchFamily="66" charset="0"/>
              </a:rPr>
              <a:t>It’s...</a:t>
            </a:r>
            <a:endParaRPr lang="pt-BR" altLang="uk-UA" sz="4000" b="1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3276600" y="5661025"/>
            <a:ext cx="2592388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sz="3200" b="1" dirty="0">
                <a:latin typeface="Arial" charset="0"/>
              </a:rPr>
              <a:t>Santa’s car</a:t>
            </a: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6072188" y="5643563"/>
            <a:ext cx="2736850" cy="9350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Santa’s sleigh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428625" y="5643563"/>
            <a:ext cx="2665413" cy="9350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Santa’s train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6326" name="WordArt 6"/>
          <p:cNvSpPr>
            <a:spLocks noChangeArrowheads="1" noChangeShapeType="1" noTextEdit="1"/>
          </p:cNvSpPr>
          <p:nvPr/>
        </p:nvSpPr>
        <p:spPr bwMode="auto">
          <a:xfrm>
            <a:off x="6443663" y="836613"/>
            <a:ext cx="2339975" cy="10795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6B9B8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Forte" panose="03060902040502070203" pitchFamily="66" charset="0"/>
              </a:rPr>
              <a:t>GREAT</a:t>
            </a:r>
            <a:endParaRPr lang="uk-UA" sz="3600" b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E6B9B8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</a:endParaRPr>
          </a:p>
        </p:txBody>
      </p:sp>
      <p:pic>
        <p:nvPicPr>
          <p:cNvPr id="56327" name="Picture 7" descr="ARROW TO RIGHT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27950" y="3043238"/>
            <a:ext cx="85725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0" y="0"/>
            <a:ext cx="9144000" cy="2143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0" y="214313"/>
            <a:ext cx="285750" cy="6643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285750" y="6643688"/>
            <a:ext cx="8858250" cy="2143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8929688" y="214313"/>
            <a:ext cx="214312" cy="6643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7180" name="Imagem 12" descr="natal27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349500"/>
            <a:ext cx="691832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6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6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6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4"/>
                  </p:tgtEl>
                </p:cond>
              </p:nextCondLst>
            </p:seq>
          </p:childTnLst>
        </p:cTn>
      </p:par>
    </p:tnLst>
    <p:bldLst>
      <p:bldP spid="56322" grpId="0"/>
      <p:bldP spid="56323" grpId="0" animBg="1"/>
      <p:bldP spid="56325" grpId="0" animBg="1"/>
      <p:bldP spid="563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uk-UA" sz="4800" b="1" smtClean="0">
                <a:solidFill>
                  <a:srgbClr val="C00000"/>
                </a:solidFill>
                <a:latin typeface="Forte" panose="03060902040502070203" pitchFamily="66" charset="0"/>
              </a:rPr>
              <a:t>They are...</a:t>
            </a:r>
            <a:endParaRPr lang="pt-BR" altLang="uk-UA" sz="4800" b="1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6143625" y="5500688"/>
            <a:ext cx="2592388" cy="9350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bells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285750" y="5500688"/>
            <a:ext cx="2736850" cy="9350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candles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3203575" y="5516563"/>
            <a:ext cx="2771775" cy="9350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gifts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8374" name="WordArt 6"/>
          <p:cNvSpPr>
            <a:spLocks noChangeArrowheads="1" noChangeShapeType="1" noTextEdit="1"/>
          </p:cNvSpPr>
          <p:nvPr/>
        </p:nvSpPr>
        <p:spPr bwMode="auto">
          <a:xfrm>
            <a:off x="6588125" y="1412875"/>
            <a:ext cx="2339975" cy="10795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6B9B8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Forte" panose="03060902040502070203" pitchFamily="66" charset="0"/>
              </a:rPr>
              <a:t>GREAT</a:t>
            </a:r>
            <a:endParaRPr lang="uk-UA" sz="3600" b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E6B9B8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</a:endParaRPr>
          </a:p>
        </p:txBody>
      </p:sp>
      <p:pic>
        <p:nvPicPr>
          <p:cNvPr id="58375" name="Picture 7" descr="ARROW TO RIGHT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85113" y="2708275"/>
            <a:ext cx="7493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0" y="0"/>
            <a:ext cx="9144000" cy="2143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0" y="214313"/>
            <a:ext cx="214313" cy="6643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214313" y="6643688"/>
            <a:ext cx="8929687" cy="2143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8929688" y="214313"/>
            <a:ext cx="214312" cy="6429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grpSp>
        <p:nvGrpSpPr>
          <p:cNvPr id="8204" name="Grupo 12"/>
          <p:cNvGrpSpPr>
            <a:grpSpLocks/>
          </p:cNvGrpSpPr>
          <p:nvPr/>
        </p:nvGrpSpPr>
        <p:grpSpPr bwMode="auto">
          <a:xfrm>
            <a:off x="1619250" y="1989138"/>
            <a:ext cx="5334000" cy="2914650"/>
            <a:chOff x="1619672" y="1829324"/>
            <a:chExt cx="5333752" cy="2914908"/>
          </a:xfrm>
        </p:grpSpPr>
        <p:pic>
          <p:nvPicPr>
            <p:cNvPr id="8205" name="Imagem 9" descr="candle3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1829324"/>
              <a:ext cx="2952328" cy="2845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6" name="Imagem 11" descr="cmascandle.gi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960" y="1844824"/>
              <a:ext cx="2741464" cy="2899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8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7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8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7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8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72"/>
                  </p:tgtEl>
                </p:cond>
              </p:nextCondLst>
            </p:seq>
          </p:childTnLst>
        </p:cTn>
      </p:par>
    </p:tnLst>
    <p:bldLst>
      <p:bldP spid="58370" grpId="0"/>
      <p:bldP spid="58371" grpId="0" animBg="1"/>
      <p:bldP spid="58373" grpId="0" animBg="1"/>
      <p:bldP spid="583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uk-UA" sz="4000" b="1" smtClean="0">
                <a:solidFill>
                  <a:srgbClr val="C00000"/>
                </a:solidFill>
                <a:latin typeface="Forte" panose="03060902040502070203" pitchFamily="66" charset="0"/>
              </a:rPr>
              <a:t>It’s...</a:t>
            </a:r>
            <a:endParaRPr lang="pt-BR" altLang="uk-UA" sz="4000" b="1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299" name="AutoShape 3"/>
          <p:cNvSpPr>
            <a:spLocks noChangeArrowheads="1"/>
          </p:cNvSpPr>
          <p:nvPr/>
        </p:nvSpPr>
        <p:spPr bwMode="auto">
          <a:xfrm>
            <a:off x="6084888" y="5589588"/>
            <a:ext cx="2749550" cy="9350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candy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3143250" y="5572125"/>
            <a:ext cx="2857500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holy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285750" y="5572125"/>
            <a:ext cx="2665413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pudding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5302" name="WordArt 6"/>
          <p:cNvSpPr>
            <a:spLocks noChangeArrowheads="1" noChangeShapeType="1" noTextEdit="1"/>
          </p:cNvSpPr>
          <p:nvPr/>
        </p:nvSpPr>
        <p:spPr bwMode="auto">
          <a:xfrm>
            <a:off x="6443663" y="836613"/>
            <a:ext cx="2339975" cy="10795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6B9B8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Forte" panose="03060902040502070203" pitchFamily="66" charset="0"/>
              </a:rPr>
              <a:t>GREAT</a:t>
            </a:r>
            <a:endParaRPr lang="uk-UA" sz="3600" b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E6B9B8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</a:endParaRPr>
          </a:p>
        </p:txBody>
      </p:sp>
      <p:pic>
        <p:nvPicPr>
          <p:cNvPr id="55303" name="Picture 7" descr="ARROW TO RIGHT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53363" y="3043238"/>
            <a:ext cx="7493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0" y="285750"/>
            <a:ext cx="214313" cy="6572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214313" y="6643688"/>
            <a:ext cx="8929687" cy="2143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8929688" y="285750"/>
            <a:ext cx="214312" cy="6572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9228" name="Imagem 8" descr="natal12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276475"/>
            <a:ext cx="6300788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5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29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5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5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0"/>
                  </p:tgtEl>
                </p:cond>
              </p:nextCondLst>
            </p:seq>
          </p:childTnLst>
        </p:cTn>
      </p:par>
    </p:tnLst>
    <p:bldLst>
      <p:bldP spid="55298" grpId="0"/>
      <p:bldP spid="55299" grpId="0" animBg="1"/>
      <p:bldP spid="55301" grpId="0" animBg="1"/>
      <p:bldP spid="553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uk-UA" sz="3600" b="1" smtClean="0">
                <a:solidFill>
                  <a:srgbClr val="C00000"/>
                </a:solidFill>
                <a:latin typeface="Forte" panose="03060902040502070203" pitchFamily="66" charset="0"/>
              </a:rPr>
              <a:t>It’s an … </a:t>
            </a:r>
            <a:endParaRPr lang="pt-BR" altLang="uk-UA" sz="3600" b="1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3132138" y="5589588"/>
            <a:ext cx="2592387" cy="9350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elf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929313" y="5572125"/>
            <a:ext cx="2736850" cy="93503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Arial" charset="0"/>
              </a:rPr>
              <a:t>angel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323850" y="5589588"/>
            <a:ext cx="2665413" cy="935037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 err="1">
                <a:latin typeface="Arial" charset="0"/>
              </a:rPr>
              <a:t>engel</a:t>
            </a:r>
            <a:endParaRPr lang="en-GB" sz="3200" b="1" dirty="0">
              <a:latin typeface="Arial" charset="0"/>
            </a:endParaRPr>
          </a:p>
        </p:txBody>
      </p:sp>
      <p:sp>
        <p:nvSpPr>
          <p:cNvPr id="53254" name="WordArt 6"/>
          <p:cNvSpPr>
            <a:spLocks noChangeArrowheads="1" noChangeShapeType="1" noTextEdit="1"/>
          </p:cNvSpPr>
          <p:nvPr/>
        </p:nvSpPr>
        <p:spPr bwMode="auto">
          <a:xfrm>
            <a:off x="6443663" y="836613"/>
            <a:ext cx="2339975" cy="10795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6B9B8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Forte" panose="03060902040502070203" pitchFamily="66" charset="0"/>
              </a:rPr>
              <a:t>GREAT</a:t>
            </a:r>
            <a:endParaRPr lang="uk-UA" sz="3600" b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E6B9B8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</a:endParaRPr>
          </a:p>
        </p:txBody>
      </p:sp>
      <p:pic>
        <p:nvPicPr>
          <p:cNvPr id="53255" name="Picture 7" descr="ARROW TO RIGHT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64450" y="3043238"/>
            <a:ext cx="89693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0" y="285750"/>
            <a:ext cx="214313" cy="6572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214313" y="6643688"/>
            <a:ext cx="8929687" cy="2143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8929688" y="285750"/>
            <a:ext cx="214312" cy="6572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10252" name="Imagem 10" descr="engel0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665288"/>
            <a:ext cx="3097212" cy="361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3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3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3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2"/>
                  </p:tgtEl>
                </p:cond>
              </p:nextCondLst>
            </p:seq>
          </p:childTnLst>
        </p:cTn>
      </p:par>
    </p:tnLst>
    <p:bldLst>
      <p:bldP spid="53250" grpId="0"/>
      <p:bldP spid="53251" grpId="0" animBg="1"/>
      <p:bldP spid="53253" grpId="0" animBg="1"/>
      <p:bldP spid="5325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wild3</Template>
  <TotalTime>1292</TotalTime>
  <Words>107</Words>
  <Application>Microsoft Office PowerPoint</Application>
  <PresentationFormat>Екран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1" baseType="lpstr">
      <vt:lpstr>Arial</vt:lpstr>
      <vt:lpstr>Calibri</vt:lpstr>
      <vt:lpstr>Berlin Sans FB Demi</vt:lpstr>
      <vt:lpstr>Forte</vt:lpstr>
      <vt:lpstr>Comic Sans MS</vt:lpstr>
      <vt:lpstr>Tema de Office</vt:lpstr>
      <vt:lpstr>Презентація PowerPoint</vt:lpstr>
      <vt:lpstr>It’s…</vt:lpstr>
      <vt:lpstr>It’s a …</vt:lpstr>
      <vt:lpstr>They are...</vt:lpstr>
      <vt:lpstr>They are…</vt:lpstr>
      <vt:lpstr>It’s...</vt:lpstr>
      <vt:lpstr>They are...</vt:lpstr>
      <vt:lpstr>It’s...</vt:lpstr>
      <vt:lpstr>It’s an … </vt:lpstr>
      <vt:lpstr>They are ...</vt:lpstr>
      <vt:lpstr>It’s a…</vt:lpstr>
      <vt:lpstr>They are...</vt:lpstr>
      <vt:lpstr>It’s an…</vt:lpstr>
      <vt:lpstr>It’s a ...</vt:lpstr>
      <vt:lpstr>It’s a ...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Maria</dc:creator>
  <cp:lastModifiedBy>Інна</cp:lastModifiedBy>
  <cp:revision>160</cp:revision>
  <dcterms:created xsi:type="dcterms:W3CDTF">2009-03-10T01:56:19Z</dcterms:created>
  <dcterms:modified xsi:type="dcterms:W3CDTF">2018-11-27T22:25:56Z</dcterms:modified>
</cp:coreProperties>
</file>