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60" r:id="rId3"/>
    <p:sldId id="276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94711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91199E-70DC-4954-AE04-6B677326068A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21970-EACA-4AEF-8F2A-F10F4C8F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8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21970-EACA-4AEF-8F2A-F10F4C8F11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468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21970-EACA-4AEF-8F2A-F10F4C8F119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334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21970-EACA-4AEF-8F2A-F10F4C8F119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33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21970-EACA-4AEF-8F2A-F10F4C8F11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59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21970-EACA-4AEF-8F2A-F10F4C8F119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59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21970-EACA-4AEF-8F2A-F10F4C8F119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79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21970-EACA-4AEF-8F2A-F10F4C8F119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79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21970-EACA-4AEF-8F2A-F10F4C8F119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79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21970-EACA-4AEF-8F2A-F10F4C8F119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799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21970-EACA-4AEF-8F2A-F10F4C8F119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79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21970-EACA-4AEF-8F2A-F10F4C8F119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67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1FA6-E004-42D8-AB51-C912637D200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726C-392D-4A43-A89F-5DB9E70E2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62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1FA6-E004-42D8-AB51-C912637D200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726C-392D-4A43-A89F-5DB9E70E2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0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1FA6-E004-42D8-AB51-C912637D200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726C-392D-4A43-A89F-5DB9E70E2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00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1FA6-E004-42D8-AB51-C912637D200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726C-392D-4A43-A89F-5DB9E70E2D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2939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1FA6-E004-42D8-AB51-C912637D200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726C-392D-4A43-A89F-5DB9E70E2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26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1FA6-E004-42D8-AB51-C912637D200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726C-392D-4A43-A89F-5DB9E70E2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16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1FA6-E004-42D8-AB51-C912637D200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726C-392D-4A43-A89F-5DB9E70E2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898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1FA6-E004-42D8-AB51-C912637D200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726C-392D-4A43-A89F-5DB9E70E2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553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1FA6-E004-42D8-AB51-C912637D200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726C-392D-4A43-A89F-5DB9E70E2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44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1FA6-E004-42D8-AB51-C912637D200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726C-392D-4A43-A89F-5DB9E70E2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78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1FA6-E004-42D8-AB51-C912637D200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726C-392D-4A43-A89F-5DB9E70E2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3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1FA6-E004-42D8-AB51-C912637D200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726C-392D-4A43-A89F-5DB9E70E2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474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1FA6-E004-42D8-AB51-C912637D200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726C-392D-4A43-A89F-5DB9E70E2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30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1FA6-E004-42D8-AB51-C912637D200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726C-392D-4A43-A89F-5DB9E70E2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11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1FA6-E004-42D8-AB51-C912637D200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726C-392D-4A43-A89F-5DB9E70E2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1FA6-E004-42D8-AB51-C912637D200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726C-392D-4A43-A89F-5DB9E70E2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91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1FA6-E004-42D8-AB51-C912637D200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726C-392D-4A43-A89F-5DB9E70E2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0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C4781FA6-E004-42D8-AB51-C912637D200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7C5726C-392D-4A43-A89F-5DB9E70E2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468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276600"/>
            <a:ext cx="6858000" cy="119465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Passive Voice</a:t>
            </a:r>
            <a:endParaRPr lang="en-US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7532581"/>
      </p:ext>
    </p:extLst>
  </p:cSld>
  <p:clrMapOvr>
    <a:masterClrMapping/>
  </p:clrMapOvr>
  <p:transition spd="slow">
    <p:fade/>
    <p:sndAc>
      <p:stSnd>
        <p:snd r:embed="rId3" name="storm-rainthunder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Active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Passive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Tell whether the sentence is Active or Passive</a:t>
            </a:r>
            <a:endParaRPr lang="en-US" sz="4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man was hunted by the police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great battle was fought in 1814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soft grass cushioned my fall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doughnuts were made by the new baker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car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 over my cat.</a:t>
            </a: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clown’s  funny antics reduced us to laughter!</a:t>
            </a:r>
          </a:p>
        </p:txBody>
      </p:sp>
    </p:spTree>
    <p:extLst>
      <p:ext uri="{BB962C8B-B14F-4D97-AF65-F5344CB8AC3E}">
        <p14:creationId xmlns:p14="http://schemas.microsoft.com/office/powerpoint/2010/main" val="4091184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Active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</a:t>
            </a:r>
            <a:r>
              <a:rPr lang="en-US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Passive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b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Tell whether the sentence is Active or Passive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number of horses had been stolen by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thieves.</a:t>
            </a: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fire burned the house to the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ground.</a:t>
            </a: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kidnappers stole John’s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baby.</a:t>
            </a: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Everyone received presents at the party..</a:t>
            </a: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shouldn’t have been stressed out by this quiz.</a:t>
            </a:r>
          </a:p>
        </p:txBody>
      </p:sp>
    </p:spTree>
    <p:extLst>
      <p:ext uri="{BB962C8B-B14F-4D97-AF65-F5344CB8AC3E}">
        <p14:creationId xmlns:p14="http://schemas.microsoft.com/office/powerpoint/2010/main" val="326378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Passive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Voice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use the Passive?</a:t>
            </a:r>
            <a:endParaRPr lang="en-US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76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emphasize the object or party receiving the action</a:t>
            </a:r>
          </a:p>
          <a:p>
            <a:pPr lvl="1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Rebekah was selected for a free gift.</a:t>
            </a: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emphasize the action instead of the actor</a:t>
            </a:r>
          </a:p>
          <a:p>
            <a:pPr lvl="1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car was repaired by our neighbor.</a:t>
            </a: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the agent (doer) is unknown</a:t>
            </a:r>
          </a:p>
          <a:p>
            <a:pPr lvl="1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 house was broken into last night.</a:t>
            </a: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the agent (doer) is unimportant</a:t>
            </a:r>
          </a:p>
          <a:p>
            <a:pPr lvl="1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Gas prices were raised again last week.</a:t>
            </a: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 discreet or tactful by not naming the agent</a:t>
            </a:r>
          </a:p>
          <a:p>
            <a:pPr lvl="1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keys were misplaced again!</a:t>
            </a:r>
          </a:p>
        </p:txBody>
      </p:sp>
    </p:spTree>
    <p:extLst>
      <p:ext uri="{BB962C8B-B14F-4D97-AF65-F5344CB8AC3E}">
        <p14:creationId xmlns:p14="http://schemas.microsoft.com/office/powerpoint/2010/main" val="1500311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Passive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Voice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</a:t>
            </a:r>
            <a:endParaRPr lang="en-US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12480" cy="50292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two main rules to all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assive Voice forms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the verb “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in the same tense as the sentence in its active voice form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the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Participle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form of the main verb</a:t>
            </a: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two additional rules for the Passive Voice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Continuous/Progressive tense sentences add the continuous form of “Be” which is “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pPr marL="1314450" lvl="2" indent="-457200"/>
            <a:r>
              <a:rPr lang="en-US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Ex:  More homes are </a:t>
            </a:r>
            <a:r>
              <a:rPr lang="en-US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</a:t>
            </a:r>
            <a:r>
              <a:rPr lang="en-US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built this year.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all Perfect tenses and Perfect Modals use the Past Participle form of “Be” which is “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been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pPr marL="1314450" lvl="2" indent="-457200"/>
            <a:r>
              <a:rPr lang="en-US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Ex:  Gifts </a:t>
            </a:r>
            <a: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</a:t>
            </a:r>
            <a:r>
              <a:rPr lang="en-US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been</a:t>
            </a:r>
            <a:r>
              <a:rPr lang="en-US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given out already.</a:t>
            </a:r>
          </a:p>
          <a:p>
            <a:pPr marL="1314450" lvl="2" indent="-457200"/>
            <a:r>
              <a:rPr lang="en-US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Ex:  My sister </a:t>
            </a:r>
            <a: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 have</a:t>
            </a:r>
            <a:r>
              <a:rPr lang="en-US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been</a:t>
            </a:r>
            <a:r>
              <a:rPr lang="en-US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told about the party.</a:t>
            </a:r>
          </a:p>
        </p:txBody>
      </p:sp>
    </p:spTree>
    <p:extLst>
      <p:ext uri="{BB962C8B-B14F-4D97-AF65-F5344CB8AC3E}">
        <p14:creationId xmlns:p14="http://schemas.microsoft.com/office/powerpoint/2010/main" val="418688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Passive Voice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Simple Present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Active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dogs everyday.</a:t>
            </a: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Millions of people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watch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Super Bowl.</a:t>
            </a:r>
            <a:b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letters to the President.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Passive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194175" cy="3951288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dogs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walked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everyday.</a:t>
            </a: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Super Bowl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watched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millions of people.</a:t>
            </a: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letters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written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President.</a:t>
            </a:r>
          </a:p>
        </p:txBody>
      </p:sp>
    </p:spTree>
    <p:extLst>
      <p:ext uri="{BB962C8B-B14F-4D97-AF65-F5344CB8AC3E}">
        <p14:creationId xmlns:p14="http://schemas.microsoft.com/office/powerpoint/2010/main" val="552002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Passive Voice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 Continuous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Active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 walking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dogs.</a:t>
            </a:r>
            <a:b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Millions of people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watching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Super Bowl.</a:t>
            </a: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writing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letters to the President.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Passive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194175" cy="3951288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dogs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being walked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Super Bowl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being watched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millions of people.</a:t>
            </a: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letters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being written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President.</a:t>
            </a:r>
          </a:p>
        </p:txBody>
      </p:sp>
    </p:spTree>
    <p:extLst>
      <p:ext uri="{BB962C8B-B14F-4D97-AF65-F5344CB8AC3E}">
        <p14:creationId xmlns:p14="http://schemas.microsoft.com/office/powerpoint/2010/main" val="271596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Passive Voice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Simple Past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Active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walked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dogs.</a:t>
            </a: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Millions of people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watched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Super Bowl.</a:t>
            </a: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wrote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letters to the President.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Passive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194175" cy="3951288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dogs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 walked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Super Bowl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watched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millions of people.</a:t>
            </a: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letters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 written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President.</a:t>
            </a:r>
          </a:p>
        </p:txBody>
      </p:sp>
    </p:spTree>
    <p:extLst>
      <p:ext uri="{BB962C8B-B14F-4D97-AF65-F5344CB8AC3E}">
        <p14:creationId xmlns:p14="http://schemas.microsoft.com/office/powerpoint/2010/main" val="93324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Passive Voice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 Perfect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Active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’ve walked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dogs already.</a:t>
            </a: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Millions of people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watched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Super Bowl.</a:t>
            </a: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written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letters to the President.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Passive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194175" cy="3951288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dogs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been walked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already.</a:t>
            </a: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Super Bowl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been watched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millions of people.</a:t>
            </a: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letters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been written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President.</a:t>
            </a:r>
          </a:p>
        </p:txBody>
      </p:sp>
    </p:spTree>
    <p:extLst>
      <p:ext uri="{BB962C8B-B14F-4D97-AF65-F5344CB8AC3E}">
        <p14:creationId xmlns:p14="http://schemas.microsoft.com/office/powerpoint/2010/main" val="1312414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Passive Voice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Modals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Active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30212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should walk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dogs everyday.</a:t>
            </a: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people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 have watched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Super Bowl.</a:t>
            </a: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 write letters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the President.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Passive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194175" cy="430212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dogs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 be walked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everyday.</a:t>
            </a: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Super Bowl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 have been watched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more people.</a:t>
            </a: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Letters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 be written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President.</a:t>
            </a:r>
          </a:p>
        </p:txBody>
      </p:sp>
    </p:spTree>
    <p:extLst>
      <p:ext uri="{BB962C8B-B14F-4D97-AF65-F5344CB8AC3E}">
        <p14:creationId xmlns:p14="http://schemas.microsoft.com/office/powerpoint/2010/main" val="429245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838200"/>
            <a:ext cx="6457950" cy="4820478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Ready to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practice?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546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  <p:sndAc>
          <p:stSnd>
            <p:snd r:embed="rId3" name="storm-rainthunder1.wav"/>
          </p:stSnd>
        </p:sndAc>
      </p:transition>
    </mc:Choice>
    <mc:Fallback xmlns="">
      <p:transition spd="slow">
        <p:fade/>
        <p:sndAc>
          <p:stSnd>
            <p:snd r:embed="rId5" name="storm-rainthunder1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bsolively_posilute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epth">
  <a:themeElements>
    <a:clrScheme name="Другая 7">
      <a:dk1>
        <a:srgbClr val="FFFFFF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3111</TotalTime>
  <Words>543</Words>
  <Application>Microsoft Office PowerPoint</Application>
  <PresentationFormat>On-screen Show (4:3)</PresentationFormat>
  <Paragraphs>92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Corbel</vt:lpstr>
      <vt:lpstr>Depth</vt:lpstr>
      <vt:lpstr>Passive Voice</vt:lpstr>
      <vt:lpstr>Passive Voice Why use the Passive?</vt:lpstr>
      <vt:lpstr>Passive Voice Structure</vt:lpstr>
      <vt:lpstr>Passive Voice Simple Present</vt:lpstr>
      <vt:lpstr>Passive Voice Present Continuous</vt:lpstr>
      <vt:lpstr>Passive Voice Simple Past</vt:lpstr>
      <vt:lpstr>Passive Voice Present Perfect</vt:lpstr>
      <vt:lpstr>Passive Voice Modals</vt:lpstr>
      <vt:lpstr>Ready to put it  into practice?</vt:lpstr>
      <vt:lpstr>Active or Passive? Tell whether the sentence is Active or Passive</vt:lpstr>
      <vt:lpstr>Active or Passive? Tell whether the sentence is Active or Passive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Sunggler</dc:creator>
  <cp:lastModifiedBy>pptforschool.ru</cp:lastModifiedBy>
  <cp:revision>44</cp:revision>
  <dcterms:created xsi:type="dcterms:W3CDTF">2012-03-28T18:02:44Z</dcterms:created>
  <dcterms:modified xsi:type="dcterms:W3CDTF">2018-05-16T20:07:36Z</dcterms:modified>
  <cp:contentStatus/>
</cp:coreProperties>
</file>