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99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864E3-3BD2-4ED8-A0FC-FB920CC2C2C5}" type="datetimeFigureOut">
              <a:rPr lang="pl-PL"/>
              <a:pPr>
                <a:defRPr/>
              </a:pPr>
              <a:t>17.05.2018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3A6A5-27B3-425E-88B9-7189A7B1F15C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260947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88066-D2B7-4CE5-83D8-551AD6EEAC9D}" type="datetimeFigureOut">
              <a:rPr lang="pl-PL"/>
              <a:pPr>
                <a:defRPr/>
              </a:pPr>
              <a:t>17.05.2018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52EFF-625E-4008-A4FF-B9610A8BAD6B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84187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0A996-1E8D-4C33-93F5-5DDD7B9E3D9C}" type="datetimeFigureOut">
              <a:rPr lang="pl-PL"/>
              <a:pPr>
                <a:defRPr/>
              </a:pPr>
              <a:t>17.05.2018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01428-031E-4023-AC12-8CA2B629313E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806321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33AF7-115D-451D-8E14-73B30C2AC220}" type="datetimeFigureOut">
              <a:rPr lang="pl-PL"/>
              <a:pPr>
                <a:defRPr/>
              </a:pPr>
              <a:t>17.05.2018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2C2E5-8749-4B5C-BFE5-D10BD62B2C34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29767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B079D-6823-4613-BD9A-004ADD2EBAC0}" type="datetimeFigureOut">
              <a:rPr lang="pl-PL"/>
              <a:pPr>
                <a:defRPr/>
              </a:pPr>
              <a:t>17.05.2018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1BCF8-8513-41D8-86EC-C627344E3445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406571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605AF-1444-4598-83EB-1FF56D2D208A}" type="datetimeFigureOut">
              <a:rPr lang="pl-PL"/>
              <a:pPr>
                <a:defRPr/>
              </a:pPr>
              <a:t>17.05.2018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AF5BB-ED1C-4AA6-A33C-9B9F1191F8AE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5196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82D2A-DF78-41D7-ABA5-86CEC45586A2}" type="datetimeFigureOut">
              <a:rPr lang="pl-PL"/>
              <a:pPr>
                <a:defRPr/>
              </a:pPr>
              <a:t>17.05.2018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160D7-EECB-47FB-BA96-BA11B5AA7195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995807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23197-4AF8-406F-9CCE-8877CCB706A2}" type="datetimeFigureOut">
              <a:rPr lang="pl-PL"/>
              <a:pPr>
                <a:defRPr/>
              </a:pPr>
              <a:t>17.05.2018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26022-5ED5-4C3A-831D-542A9522F6E8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400403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7A77-C71B-40FF-9C2E-573C176B6C52}" type="datetimeFigureOut">
              <a:rPr lang="pl-PL"/>
              <a:pPr>
                <a:defRPr/>
              </a:pPr>
              <a:t>17.05.2018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4EE02-D338-4E4A-82D8-7680E97FFD3E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413205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C0CF-5237-4E98-80DF-0E4872EA688F}" type="datetimeFigureOut">
              <a:rPr lang="pl-PL"/>
              <a:pPr>
                <a:defRPr/>
              </a:pPr>
              <a:t>17.05.2018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5DC94-95D6-4BD2-BF5B-17ED74A9F2C8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362381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780C4-9449-415F-8F97-A911F4F98DE3}" type="datetimeFigureOut">
              <a:rPr lang="pl-PL"/>
              <a:pPr>
                <a:defRPr/>
              </a:pPr>
              <a:t>17.05.2018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73514-BE95-4265-BFE5-11224875ACB2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38629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style wzorca tekstu</a:t>
            </a:r>
          </a:p>
          <a:p>
            <a:pPr lvl="1"/>
            <a:r>
              <a:rPr lang="pl-PL" altLang="en-US" smtClean="0"/>
              <a:t>Drugi poziom</a:t>
            </a:r>
          </a:p>
          <a:p>
            <a:pPr lvl="2"/>
            <a:r>
              <a:rPr lang="pl-PL" altLang="en-US" smtClean="0"/>
              <a:t>Trzeci poziom</a:t>
            </a:r>
          </a:p>
          <a:p>
            <a:pPr lvl="3"/>
            <a:r>
              <a:rPr lang="pl-PL" altLang="en-US" smtClean="0"/>
              <a:t>Czwarty poziom</a:t>
            </a:r>
          </a:p>
          <a:p>
            <a:pPr lvl="4"/>
            <a:r>
              <a:rPr lang="pl-PL" altLang="en-US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3FA7C6-4B20-45AE-BEDA-BCF054865144}" type="datetimeFigureOut">
              <a:rPr lang="pl-PL"/>
              <a:pPr>
                <a:defRPr/>
              </a:pPr>
              <a:t>17.05.2018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06C8DD4-3E14-4438-9879-5DC1C4D394E2}" type="slidenum">
              <a:rPr lang="pl-PL" altLang="en-US"/>
              <a:pPr/>
              <a:t>‹#›</a:t>
            </a:fld>
            <a:endParaRPr lang="pl-P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30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3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33338"/>
            <a:ext cx="9169400" cy="692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1" t="14558" r="22614" b="35632"/>
          <a:stretch>
            <a:fillRect/>
          </a:stretch>
        </p:blipFill>
        <p:spPr bwMode="auto">
          <a:xfrm>
            <a:off x="628650" y="738188"/>
            <a:ext cx="1201738" cy="99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92" t="21342" r="27286" b="22708"/>
          <a:stretch>
            <a:fillRect/>
          </a:stretch>
        </p:blipFill>
        <p:spPr bwMode="auto">
          <a:xfrm>
            <a:off x="1687513" y="955675"/>
            <a:ext cx="996950" cy="111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55" t="11638" r="28577" b="34460"/>
          <a:stretch>
            <a:fillRect/>
          </a:stretch>
        </p:blipFill>
        <p:spPr bwMode="auto">
          <a:xfrm>
            <a:off x="3092450" y="738188"/>
            <a:ext cx="900113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19" t="20538" r="30066" b="33746"/>
          <a:stretch>
            <a:fillRect/>
          </a:stretch>
        </p:blipFill>
        <p:spPr bwMode="auto">
          <a:xfrm>
            <a:off x="3952875" y="901700"/>
            <a:ext cx="7635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74" t="15555" r="24094" b="39412"/>
          <a:stretch>
            <a:fillRect/>
          </a:stretch>
        </p:blipFill>
        <p:spPr bwMode="auto">
          <a:xfrm>
            <a:off x="4611688" y="833438"/>
            <a:ext cx="1036637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04" t="21092" r="24809" b="24324"/>
          <a:stretch>
            <a:fillRect/>
          </a:stretch>
        </p:blipFill>
        <p:spPr bwMode="auto">
          <a:xfrm>
            <a:off x="5480050" y="920750"/>
            <a:ext cx="106045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86" t="15498" r="17548" b="34883"/>
          <a:stretch>
            <a:fillRect/>
          </a:stretch>
        </p:blipFill>
        <p:spPr bwMode="auto">
          <a:xfrm rot="-930370">
            <a:off x="5572125" y="5397500"/>
            <a:ext cx="1139825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24" t="15070" r="19606" b="41182"/>
          <a:stretch>
            <a:fillRect/>
          </a:stretch>
        </p:blipFill>
        <p:spPr bwMode="auto">
          <a:xfrm rot="-714860">
            <a:off x="933450" y="1719263"/>
            <a:ext cx="1033463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51" t="19373" r="26775" b="35220"/>
          <a:stretch>
            <a:fillRect/>
          </a:stretch>
        </p:blipFill>
        <p:spPr bwMode="auto">
          <a:xfrm rot="655474">
            <a:off x="5480050" y="3509963"/>
            <a:ext cx="8175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70" t="12648" r="15292" b="28310"/>
          <a:stretch>
            <a:fillRect/>
          </a:stretch>
        </p:blipFill>
        <p:spPr bwMode="auto">
          <a:xfrm rot="512774">
            <a:off x="587375" y="3427413"/>
            <a:ext cx="1758950" cy="79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59" t="25638" r="18872" b="32521"/>
          <a:stretch>
            <a:fillRect/>
          </a:stretch>
        </p:blipFill>
        <p:spPr bwMode="auto">
          <a:xfrm rot="-473257">
            <a:off x="3648075" y="3414713"/>
            <a:ext cx="1006475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8" t="19322" r="17224" b="30048"/>
          <a:stretch>
            <a:fillRect/>
          </a:stretch>
        </p:blipFill>
        <p:spPr bwMode="auto">
          <a:xfrm rot="-707185">
            <a:off x="3894138" y="5438775"/>
            <a:ext cx="1177925" cy="68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25" t="17192" r="14110" b="33189"/>
          <a:stretch>
            <a:fillRect/>
          </a:stretch>
        </p:blipFill>
        <p:spPr bwMode="auto">
          <a:xfrm rot="536777">
            <a:off x="4427538" y="4764088"/>
            <a:ext cx="1404937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1" t="19296" r="13899" b="38107"/>
          <a:stretch>
            <a:fillRect/>
          </a:stretch>
        </p:blipFill>
        <p:spPr bwMode="auto">
          <a:xfrm rot="448919">
            <a:off x="4221163" y="2638425"/>
            <a:ext cx="1817687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1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09" t="10069" r="17490" b="32034"/>
          <a:stretch>
            <a:fillRect/>
          </a:stretch>
        </p:blipFill>
        <p:spPr bwMode="auto">
          <a:xfrm rot="-511957">
            <a:off x="2238375" y="4356100"/>
            <a:ext cx="1074738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1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55" t="13586" r="16750" b="34264"/>
          <a:stretch>
            <a:fillRect/>
          </a:stretch>
        </p:blipFill>
        <p:spPr bwMode="auto">
          <a:xfrm rot="713230">
            <a:off x="2613025" y="5187950"/>
            <a:ext cx="1190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1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2" t="15443" r="23755" b="24812"/>
          <a:stretch>
            <a:fillRect/>
          </a:stretch>
        </p:blipFill>
        <p:spPr bwMode="auto">
          <a:xfrm rot="940975">
            <a:off x="2606675" y="3814763"/>
            <a:ext cx="717550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1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08" t="11574" r="19160" b="38123"/>
          <a:stretch>
            <a:fillRect/>
          </a:stretch>
        </p:blipFill>
        <p:spPr bwMode="auto">
          <a:xfrm rot="-363761">
            <a:off x="2981325" y="2573338"/>
            <a:ext cx="982663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4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3" t="17397" r="16451" b="28917"/>
          <a:stretch>
            <a:fillRect/>
          </a:stretch>
        </p:blipFill>
        <p:spPr bwMode="auto">
          <a:xfrm rot="675732">
            <a:off x="2514600" y="1901825"/>
            <a:ext cx="140493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15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14" t="22298" r="18330" b="34615"/>
          <a:stretch>
            <a:fillRect/>
          </a:stretch>
        </p:blipFill>
        <p:spPr bwMode="auto">
          <a:xfrm rot="-629765">
            <a:off x="890588" y="4346575"/>
            <a:ext cx="111918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16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4" t="12923" r="14667" b="27730"/>
          <a:stretch>
            <a:fillRect/>
          </a:stretch>
        </p:blipFill>
        <p:spPr bwMode="auto">
          <a:xfrm rot="-629448">
            <a:off x="4252913" y="3881438"/>
            <a:ext cx="1363662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17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98" t="18056" r="10936" b="31316"/>
          <a:stretch>
            <a:fillRect/>
          </a:stretch>
        </p:blipFill>
        <p:spPr bwMode="auto">
          <a:xfrm rot="-491298">
            <a:off x="4672013" y="1901825"/>
            <a:ext cx="141128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18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33" t="19136" r="15536" b="37321"/>
          <a:stretch>
            <a:fillRect/>
          </a:stretch>
        </p:blipFill>
        <p:spPr bwMode="auto">
          <a:xfrm rot="1042424">
            <a:off x="750888" y="2387600"/>
            <a:ext cx="14351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19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0" t="17783" r="18147" b="33537"/>
          <a:stretch>
            <a:fillRect/>
          </a:stretch>
        </p:blipFill>
        <p:spPr bwMode="auto">
          <a:xfrm rot="1230113">
            <a:off x="5673725" y="4332288"/>
            <a:ext cx="1160463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20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2" t="21964" r="16444" b="28036"/>
          <a:stretch>
            <a:fillRect/>
          </a:stretch>
        </p:blipFill>
        <p:spPr bwMode="auto">
          <a:xfrm rot="-610497">
            <a:off x="1898650" y="3011488"/>
            <a:ext cx="1112838" cy="67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21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34" t="27914" r="21844" b="22469"/>
          <a:stretch>
            <a:fillRect/>
          </a:stretch>
        </p:blipFill>
        <p:spPr bwMode="auto">
          <a:xfrm rot="910483">
            <a:off x="3324225" y="4527550"/>
            <a:ext cx="8747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4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5386388"/>
            <a:ext cx="185578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53"/>
          <p:cNvPicPr>
            <a:picLocks noChangeAspect="1" noChangeArrowheads="1"/>
          </p:cNvPicPr>
          <p:nvPr/>
        </p:nvPicPr>
        <p:blipFill>
          <a:blip r:embed="rId29"/>
          <a:srcRect/>
          <a:stretch>
            <a:fillRect/>
          </a:stretch>
        </p:blipFill>
        <p:spPr bwMode="auto">
          <a:xfrm>
            <a:off x="6142038" y="620713"/>
            <a:ext cx="2332037" cy="5616575"/>
          </a:xfrm>
          <a:prstGeom prst="rect">
            <a:avLst/>
          </a:prstGeom>
          <a:noFill/>
          <a:ln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2" tmFilter="0, 0; 0.125,0.2665; 0.25,0.4; 0.375,0.465; 0.5,0.5;  0.625,0.535; 0.75,0.6; 0.875,0.7335; 1,1">
                                          <p:stCondLst>
                                            <p:cond delay="8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161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1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2" tmFilter="0, 0; 0.125,0.2665; 0.25,0.4; 0.375,0.465; 0.5,0.5;  0.625,0.535; 0.75,0.6; 0.875,0.7335; 1,1">
                                          <p:stCondLst>
                                            <p:cond delay="8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1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" decel="50000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">
                                          <p:stCondLst>
                                            <p:cond delay="161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" decel="50000">
                                          <p:stCondLst>
                                            <p:cond delay="16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1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" decel="50000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">
                                          <p:stCondLst>
                                            <p:cond delay="161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" decel="50000">
                                          <p:stCondLst>
                                            <p:cond delay="16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2" tmFilter="0, 0; 0.125,0.2665; 0.25,0.4; 0.375,0.465; 0.5,0.5;  0.625,0.535; 0.75,0.6; 0.875,0.7335; 1,1">
                                          <p:stCondLst>
                                            <p:cond delay="82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1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" decel="50000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1">
                                          <p:stCondLst>
                                            <p:cond delay="161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" decel="50000">
                                          <p:stCondLst>
                                            <p:cond delay="164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2" tmFilter="0, 0; 0.125,0.2665; 0.25,0.4; 0.375,0.465; 0.5,0.5;  0.625,0.535; 0.75,0.6; 0.875,0.7335; 1,1">
                                          <p:stCondLst>
                                            <p:cond delay="8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1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" decel="50000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">
                                          <p:stCondLst>
                                            <p:cond delay="161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" decel="50000">
                                          <p:stCondLst>
                                            <p:cond delay="1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9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2" tmFilter="0, 0; 0.125,0.2665; 0.25,0.4; 0.375,0.465; 0.5,0.5;  0.625,0.535; 0.75,0.6; 0.875,0.7335; 1,1">
                                          <p:stCondLst>
                                            <p:cond delay="82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1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" decel="50000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1">
                                          <p:stCondLst>
                                            <p:cond delay="161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" decel="50000">
                                          <p:stCondLst>
                                            <p:cond delay="164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6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7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8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8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9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9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0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3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33338"/>
            <a:ext cx="9169400" cy="692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zaokrąglony 2"/>
          <p:cNvSpPr/>
          <p:nvPr/>
        </p:nvSpPr>
        <p:spPr>
          <a:xfrm>
            <a:off x="874713" y="1443038"/>
            <a:ext cx="2520950" cy="4537075"/>
          </a:xfrm>
          <a:prstGeom prst="roundRect">
            <a:avLst>
              <a:gd name="adj" fmla="val 4031"/>
            </a:avLst>
          </a:prstGeom>
          <a:solidFill>
            <a:schemeClr val="tx1">
              <a:lumMod val="85000"/>
              <a:lumOff val="1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" name="Prostokąt zaokrąglony 3"/>
          <p:cNvSpPr/>
          <p:nvPr/>
        </p:nvSpPr>
        <p:spPr>
          <a:xfrm>
            <a:off x="1055463" y="1591560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chest</a:t>
            </a:r>
          </a:p>
        </p:txBody>
      </p:sp>
      <p:pic>
        <p:nvPicPr>
          <p:cNvPr id="5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04"/>
          <a:stretch>
            <a:fillRect/>
          </a:stretch>
        </p:blipFill>
        <p:spPr bwMode="auto">
          <a:xfrm>
            <a:off x="539750" y="631825"/>
            <a:ext cx="571182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ostokąt zaokrąglony 5"/>
          <p:cNvSpPr/>
          <p:nvPr/>
        </p:nvSpPr>
        <p:spPr>
          <a:xfrm>
            <a:off x="1055463" y="231493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back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1055463" y="301669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arm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1055338" y="373186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waist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1055338" y="446708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shoulder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1055463" y="5212872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hand</a:t>
            </a:r>
          </a:p>
        </p:txBody>
      </p:sp>
      <p:sp>
        <p:nvSpPr>
          <p:cNvPr id="11" name="Prostokąt 10"/>
          <p:cNvSpPr/>
          <p:nvPr/>
        </p:nvSpPr>
        <p:spPr>
          <a:xfrm rot="20780001">
            <a:off x="4000332" y="2205436"/>
            <a:ext cx="1537600" cy="83099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s-ES" sz="4800" b="1" dirty="0">
                <a:ln w="180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00CC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orte" pitchFamily="66" charset="0"/>
                <a:cs typeface="Arial" charset="0"/>
              </a:rPr>
              <a:t>great</a:t>
            </a:r>
            <a:endParaRPr lang="pl-PL" sz="4800" b="1" dirty="0">
              <a:ln w="1800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solidFill>
                <a:srgbClr val="00CC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Forte" pitchFamily="66" charset="0"/>
              <a:cs typeface="Arial" charset="0"/>
            </a:endParaRPr>
          </a:p>
        </p:txBody>
      </p:sp>
      <p:pic>
        <p:nvPicPr>
          <p:cNvPr id="12" name="Picture 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739" y="5296168"/>
            <a:ext cx="882929" cy="576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rostokąt 12"/>
          <p:cNvSpPr/>
          <p:nvPr/>
        </p:nvSpPr>
        <p:spPr>
          <a:xfrm>
            <a:off x="3576957" y="3805366"/>
            <a:ext cx="2523448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It’s a </a:t>
            </a:r>
            <a:endParaRPr lang="es-ES" sz="4000" b="1" spc="50" dirty="0">
              <a:ln w="1905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  <a:cs typeface="Arial" charset="0"/>
            </a:endParaRPr>
          </a:p>
          <a:p>
            <a:pPr>
              <a:defRPr/>
            </a:pP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shoulder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pl-PL" sz="4000" b="1" spc="50" dirty="0">
              <a:ln w="1905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14" name="Picture 5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51575" y="904875"/>
            <a:ext cx="2108200" cy="5075238"/>
          </a:xfrm>
          <a:prstGeom prst="rect">
            <a:avLst/>
          </a:prstGeom>
          <a:noFill/>
          <a:ln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trzałka w prawo 14"/>
          <p:cNvSpPr/>
          <p:nvPr/>
        </p:nvSpPr>
        <p:spPr>
          <a:xfrm rot="1367094" flipV="1">
            <a:off x="6005513" y="2035175"/>
            <a:ext cx="900112" cy="144463"/>
          </a:xfrm>
          <a:prstGeom prst="rightArrow">
            <a:avLst>
              <a:gd name="adj1" fmla="val 30516"/>
              <a:gd name="adj2" fmla="val 129343"/>
            </a:avLst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7" presetClass="entr" presetSubtype="0" fill="hold" grpId="3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5" presetID="35" presetClass="emph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35" presetClass="emph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41" presetID="35" presetClass="emph" presetSubtype="0" fill="hold" grpId="2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5" grpId="3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33338"/>
            <a:ext cx="9169400" cy="692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zaokrąglony 2"/>
          <p:cNvSpPr/>
          <p:nvPr/>
        </p:nvSpPr>
        <p:spPr>
          <a:xfrm>
            <a:off x="874713" y="1443038"/>
            <a:ext cx="2520950" cy="4537075"/>
          </a:xfrm>
          <a:prstGeom prst="roundRect">
            <a:avLst>
              <a:gd name="adj" fmla="val 4031"/>
            </a:avLst>
          </a:prstGeom>
          <a:solidFill>
            <a:schemeClr val="tx1">
              <a:lumMod val="85000"/>
              <a:lumOff val="1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" name="Prostokąt zaokrąglony 3"/>
          <p:cNvSpPr/>
          <p:nvPr/>
        </p:nvSpPr>
        <p:spPr>
          <a:xfrm>
            <a:off x="1055463" y="1591560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foot</a:t>
            </a:r>
          </a:p>
        </p:txBody>
      </p:sp>
      <p:pic>
        <p:nvPicPr>
          <p:cNvPr id="5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04"/>
          <a:stretch>
            <a:fillRect/>
          </a:stretch>
        </p:blipFill>
        <p:spPr bwMode="auto">
          <a:xfrm>
            <a:off x="539750" y="631825"/>
            <a:ext cx="571182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ostokąt zaokrąglony 5"/>
          <p:cNvSpPr/>
          <p:nvPr/>
        </p:nvSpPr>
        <p:spPr>
          <a:xfrm>
            <a:off x="1055463" y="231493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ankle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1055463" y="301669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leg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1055338" y="373186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thigh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1055338" y="446708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knee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1055463" y="5212872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bottom</a:t>
            </a:r>
          </a:p>
        </p:txBody>
      </p:sp>
      <p:sp>
        <p:nvSpPr>
          <p:cNvPr id="11" name="Prostokąt 10"/>
          <p:cNvSpPr/>
          <p:nvPr/>
        </p:nvSpPr>
        <p:spPr>
          <a:xfrm rot="20780001">
            <a:off x="4000332" y="2205436"/>
            <a:ext cx="1537600" cy="83099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s-ES" sz="4800" b="1" dirty="0">
                <a:ln w="180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00CC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orte" pitchFamily="66" charset="0"/>
                <a:cs typeface="Arial" charset="0"/>
              </a:rPr>
              <a:t>great</a:t>
            </a:r>
            <a:endParaRPr lang="pl-PL" sz="4800" b="1" dirty="0">
              <a:ln w="1800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solidFill>
                <a:srgbClr val="00CC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Forte" pitchFamily="66" charset="0"/>
              <a:cs typeface="Arial" charset="0"/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3576956" y="3734381"/>
            <a:ext cx="2124299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It’s an </a:t>
            </a:r>
            <a:endParaRPr lang="es-ES" sz="4000" b="1" spc="50" dirty="0">
              <a:ln w="1905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  <a:cs typeface="Arial" charset="0"/>
            </a:endParaRPr>
          </a:p>
          <a:p>
            <a:pPr>
              <a:defRPr/>
            </a:pP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ankle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pl-PL" sz="4000" b="1" spc="50" dirty="0">
              <a:ln w="1905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14" name="Picture 5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51575" y="904875"/>
            <a:ext cx="2108200" cy="5075238"/>
          </a:xfrm>
          <a:prstGeom prst="rect">
            <a:avLst/>
          </a:prstGeom>
          <a:noFill/>
          <a:ln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trzałka w prawo 14"/>
          <p:cNvSpPr/>
          <p:nvPr/>
        </p:nvSpPr>
        <p:spPr>
          <a:xfrm rot="688892" flipV="1">
            <a:off x="6256338" y="5260975"/>
            <a:ext cx="900112" cy="144463"/>
          </a:xfrm>
          <a:prstGeom prst="rightArrow">
            <a:avLst>
              <a:gd name="adj1" fmla="val 30516"/>
              <a:gd name="adj2" fmla="val 129343"/>
            </a:avLst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pic>
        <p:nvPicPr>
          <p:cNvPr id="17" name="Picture 4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5" y="5333025"/>
            <a:ext cx="882929" cy="576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7" presetClass="entr" presetSubtype="0" fill="hold" grpId="3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5" presetID="35" presetClass="emph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35" presetClass="emph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41" presetID="35" presetClass="emph" presetSubtype="0" fill="hold" grpId="2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5" grpId="3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33338"/>
            <a:ext cx="9169400" cy="692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Prostokąt zaokrąglony 14"/>
          <p:cNvSpPr/>
          <p:nvPr/>
        </p:nvSpPr>
        <p:spPr>
          <a:xfrm>
            <a:off x="874713" y="1443038"/>
            <a:ext cx="2520950" cy="4537075"/>
          </a:xfrm>
          <a:prstGeom prst="roundRect">
            <a:avLst>
              <a:gd name="adj" fmla="val 4031"/>
            </a:avLst>
          </a:prstGeom>
          <a:solidFill>
            <a:schemeClr val="tx1">
              <a:lumMod val="85000"/>
              <a:lumOff val="1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6" name="Prostokąt zaokrąglony 5"/>
          <p:cNvSpPr/>
          <p:nvPr/>
        </p:nvSpPr>
        <p:spPr>
          <a:xfrm>
            <a:off x="1055463" y="1591560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eye</a:t>
            </a:r>
          </a:p>
        </p:txBody>
      </p:sp>
      <p:pic>
        <p:nvPicPr>
          <p:cNvPr id="9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04"/>
          <a:stretch>
            <a:fillRect/>
          </a:stretch>
        </p:blipFill>
        <p:spPr bwMode="auto">
          <a:xfrm>
            <a:off x="539750" y="631825"/>
            <a:ext cx="571182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rostokąt zaokrąglony 9"/>
          <p:cNvSpPr/>
          <p:nvPr/>
        </p:nvSpPr>
        <p:spPr>
          <a:xfrm>
            <a:off x="1055463" y="231493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ear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1055463" y="301669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head</a:t>
            </a:r>
          </a:p>
        </p:txBody>
      </p:sp>
      <p:sp>
        <p:nvSpPr>
          <p:cNvPr id="12" name="Prostokąt zaokrąglony 11"/>
          <p:cNvSpPr/>
          <p:nvPr/>
        </p:nvSpPr>
        <p:spPr>
          <a:xfrm>
            <a:off x="1055338" y="373186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nose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1055338" y="446708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mouth</a:t>
            </a:r>
          </a:p>
        </p:txBody>
      </p:sp>
      <p:sp>
        <p:nvSpPr>
          <p:cNvPr id="14" name="Prostokąt zaokrąglony 13"/>
          <p:cNvSpPr/>
          <p:nvPr/>
        </p:nvSpPr>
        <p:spPr>
          <a:xfrm>
            <a:off x="1055463" y="5212872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neck</a:t>
            </a:r>
          </a:p>
        </p:txBody>
      </p:sp>
      <p:sp>
        <p:nvSpPr>
          <p:cNvPr id="16" name="Prostokąt 15"/>
          <p:cNvSpPr/>
          <p:nvPr/>
        </p:nvSpPr>
        <p:spPr>
          <a:xfrm rot="20780001">
            <a:off x="4000332" y="2205436"/>
            <a:ext cx="1537600" cy="83099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s-ES" sz="4800" b="1" dirty="0">
                <a:ln w="180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00CC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orte" pitchFamily="66" charset="0"/>
                <a:cs typeface="Arial" charset="0"/>
              </a:rPr>
              <a:t>great</a:t>
            </a:r>
            <a:endParaRPr lang="pl-PL" sz="4800" b="1" dirty="0">
              <a:ln w="1800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solidFill>
                <a:srgbClr val="00CC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Forte" pitchFamily="66" charset="0"/>
              <a:cs typeface="Arial" charset="0"/>
            </a:endParaRPr>
          </a:p>
        </p:txBody>
      </p:sp>
      <p:pic>
        <p:nvPicPr>
          <p:cNvPr id="19" name="Picture 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739" y="5296168"/>
            <a:ext cx="882929" cy="576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Prostokąt 16"/>
          <p:cNvSpPr/>
          <p:nvPr/>
        </p:nvSpPr>
        <p:spPr>
          <a:xfrm>
            <a:off x="3513864" y="4419143"/>
            <a:ext cx="3179075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It’s a 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nose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pl-PL" sz="4000" b="1" spc="50" dirty="0">
              <a:ln w="1905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18" name="Picture 5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2825" y="890588"/>
            <a:ext cx="2108200" cy="5076825"/>
          </a:xfrm>
          <a:prstGeom prst="rect">
            <a:avLst/>
          </a:prstGeom>
          <a:noFill/>
          <a:ln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trzałka w prawo 6"/>
          <p:cNvSpPr/>
          <p:nvPr/>
        </p:nvSpPr>
        <p:spPr>
          <a:xfrm rot="631530" flipH="1">
            <a:off x="7186613" y="1787525"/>
            <a:ext cx="900112" cy="144463"/>
          </a:xfrm>
          <a:prstGeom prst="rightArrow">
            <a:avLst>
              <a:gd name="adj1" fmla="val 30516"/>
              <a:gd name="adj2" fmla="val 129343"/>
            </a:avLst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7" presetClass="entr" presetSubtype="0" fill="hold" grpId="3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5" presetID="35" presetClass="emph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35" presetClass="emph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41" presetID="35" presetClass="emph" presetSubtype="0" fill="hold" grpId="2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33338"/>
            <a:ext cx="9169400" cy="692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zaokrąglony 2"/>
          <p:cNvSpPr/>
          <p:nvPr/>
        </p:nvSpPr>
        <p:spPr>
          <a:xfrm>
            <a:off x="874713" y="1443038"/>
            <a:ext cx="2520950" cy="4537075"/>
          </a:xfrm>
          <a:prstGeom prst="roundRect">
            <a:avLst>
              <a:gd name="adj" fmla="val 4031"/>
            </a:avLst>
          </a:prstGeom>
          <a:solidFill>
            <a:schemeClr val="tx1">
              <a:lumMod val="85000"/>
              <a:lumOff val="1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5" name="Prostokąt zaokrąglony 4"/>
          <p:cNvSpPr/>
          <p:nvPr/>
        </p:nvSpPr>
        <p:spPr>
          <a:xfrm>
            <a:off x="1055463" y="1591560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arm</a:t>
            </a:r>
          </a:p>
        </p:txBody>
      </p:sp>
      <p:pic>
        <p:nvPicPr>
          <p:cNvPr id="7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04"/>
          <a:stretch>
            <a:fillRect/>
          </a:stretch>
        </p:blipFill>
        <p:spPr bwMode="auto">
          <a:xfrm>
            <a:off x="539750" y="631825"/>
            <a:ext cx="571182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Prostokąt zaokrąglony 7"/>
          <p:cNvSpPr/>
          <p:nvPr/>
        </p:nvSpPr>
        <p:spPr>
          <a:xfrm>
            <a:off x="1055463" y="231493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elbow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1055463" y="301669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shoulder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1055338" y="373186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waist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1055338" y="446708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hand</a:t>
            </a:r>
          </a:p>
        </p:txBody>
      </p:sp>
      <p:sp>
        <p:nvSpPr>
          <p:cNvPr id="12" name="Prostokąt zaokrąglony 11"/>
          <p:cNvSpPr/>
          <p:nvPr/>
        </p:nvSpPr>
        <p:spPr>
          <a:xfrm>
            <a:off x="1055463" y="5212872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finger</a:t>
            </a:r>
          </a:p>
        </p:txBody>
      </p:sp>
      <p:sp>
        <p:nvSpPr>
          <p:cNvPr id="13" name="Prostokąt 12"/>
          <p:cNvSpPr/>
          <p:nvPr/>
        </p:nvSpPr>
        <p:spPr>
          <a:xfrm rot="20780001">
            <a:off x="4000332" y="2205436"/>
            <a:ext cx="1537600" cy="83099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s-ES" sz="4800" b="1" dirty="0">
                <a:ln w="180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00CC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orte" pitchFamily="66" charset="0"/>
                <a:cs typeface="Arial" charset="0"/>
              </a:rPr>
              <a:t>great</a:t>
            </a:r>
            <a:endParaRPr lang="pl-PL" sz="4800" b="1" dirty="0">
              <a:ln w="1800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solidFill>
                <a:srgbClr val="00CC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Forte" pitchFamily="66" charset="0"/>
              <a:cs typeface="Arial" charset="0"/>
            </a:endParaRPr>
          </a:p>
        </p:txBody>
      </p:sp>
      <p:pic>
        <p:nvPicPr>
          <p:cNvPr id="14" name="Picture 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739" y="5296168"/>
            <a:ext cx="882929" cy="576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Prostokąt 14"/>
          <p:cNvSpPr/>
          <p:nvPr/>
        </p:nvSpPr>
        <p:spPr>
          <a:xfrm>
            <a:off x="3636734" y="4419143"/>
            <a:ext cx="325602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It’s a 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hand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pl-PL" sz="4000" b="1" spc="50" dirty="0">
              <a:ln w="1905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16" name="Picture 5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83300" y="890588"/>
            <a:ext cx="2108200" cy="5076825"/>
          </a:xfrm>
          <a:prstGeom prst="rect">
            <a:avLst/>
          </a:prstGeom>
          <a:noFill/>
          <a:ln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Strzałka w prawo 16"/>
          <p:cNvSpPr/>
          <p:nvPr/>
        </p:nvSpPr>
        <p:spPr>
          <a:xfrm rot="901626" flipH="1" flipV="1">
            <a:off x="7743825" y="3830638"/>
            <a:ext cx="611188" cy="142875"/>
          </a:xfrm>
          <a:prstGeom prst="rightArrow">
            <a:avLst>
              <a:gd name="adj1" fmla="val 30516"/>
              <a:gd name="adj2" fmla="val 129343"/>
            </a:avLst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7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5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7" grpId="2" animBg="1"/>
      <p:bldP spid="17" grpId="3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33338"/>
            <a:ext cx="9169400" cy="692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zaokrąglony 2"/>
          <p:cNvSpPr/>
          <p:nvPr/>
        </p:nvSpPr>
        <p:spPr>
          <a:xfrm>
            <a:off x="874713" y="1443038"/>
            <a:ext cx="2520950" cy="4537075"/>
          </a:xfrm>
          <a:prstGeom prst="roundRect">
            <a:avLst>
              <a:gd name="adj" fmla="val 4031"/>
            </a:avLst>
          </a:prstGeom>
          <a:solidFill>
            <a:schemeClr val="tx1">
              <a:lumMod val="85000"/>
              <a:lumOff val="1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5" name="Prostokąt zaokrąglony 4"/>
          <p:cNvSpPr/>
          <p:nvPr/>
        </p:nvSpPr>
        <p:spPr>
          <a:xfrm>
            <a:off x="1055463" y="1591560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ankle</a:t>
            </a:r>
          </a:p>
        </p:txBody>
      </p:sp>
      <p:pic>
        <p:nvPicPr>
          <p:cNvPr id="7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04"/>
          <a:stretch>
            <a:fillRect/>
          </a:stretch>
        </p:blipFill>
        <p:spPr bwMode="auto">
          <a:xfrm>
            <a:off x="539750" y="631825"/>
            <a:ext cx="571182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Prostokąt zaokrąglony 7"/>
          <p:cNvSpPr/>
          <p:nvPr/>
        </p:nvSpPr>
        <p:spPr>
          <a:xfrm>
            <a:off x="1055463" y="231493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leg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1055463" y="301669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knee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1055338" y="373186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foot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1055338" y="446708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chest</a:t>
            </a:r>
          </a:p>
        </p:txBody>
      </p:sp>
      <p:sp>
        <p:nvSpPr>
          <p:cNvPr id="12" name="Prostokąt zaokrąglony 11"/>
          <p:cNvSpPr/>
          <p:nvPr/>
        </p:nvSpPr>
        <p:spPr>
          <a:xfrm>
            <a:off x="1055463" y="5212872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toe</a:t>
            </a:r>
          </a:p>
        </p:txBody>
      </p:sp>
      <p:sp>
        <p:nvSpPr>
          <p:cNvPr id="13" name="Prostokąt 12"/>
          <p:cNvSpPr/>
          <p:nvPr/>
        </p:nvSpPr>
        <p:spPr>
          <a:xfrm rot="20780001">
            <a:off x="4000332" y="2205436"/>
            <a:ext cx="1537600" cy="83099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s-ES" sz="4800" b="1" dirty="0">
                <a:ln w="180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00CC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orte" pitchFamily="66" charset="0"/>
                <a:cs typeface="Arial" charset="0"/>
              </a:rPr>
              <a:t>great</a:t>
            </a:r>
            <a:endParaRPr lang="pl-PL" sz="4800" b="1" dirty="0">
              <a:ln w="1800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solidFill>
                <a:srgbClr val="00CC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Forte" pitchFamily="66" charset="0"/>
              <a:cs typeface="Arial" charset="0"/>
            </a:endParaRPr>
          </a:p>
        </p:txBody>
      </p:sp>
      <p:pic>
        <p:nvPicPr>
          <p:cNvPr id="14" name="Picture 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739" y="5296168"/>
            <a:ext cx="882929" cy="576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Prostokąt 14"/>
          <p:cNvSpPr/>
          <p:nvPr/>
        </p:nvSpPr>
        <p:spPr>
          <a:xfrm>
            <a:off x="3576957" y="4467086"/>
            <a:ext cx="322395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It’s a 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knee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pl-PL" sz="4000" b="1" spc="50" dirty="0">
              <a:ln w="1905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16" name="Picture 5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56325" y="904875"/>
            <a:ext cx="2108200" cy="5075238"/>
          </a:xfrm>
          <a:prstGeom prst="rect">
            <a:avLst/>
          </a:prstGeom>
          <a:noFill/>
          <a:ln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trzałka w prawo 5"/>
          <p:cNvSpPr/>
          <p:nvPr/>
        </p:nvSpPr>
        <p:spPr>
          <a:xfrm rot="20698374" flipH="1">
            <a:off x="7599363" y="4700588"/>
            <a:ext cx="900112" cy="144462"/>
          </a:xfrm>
          <a:prstGeom prst="rightArrow">
            <a:avLst>
              <a:gd name="adj1" fmla="val 30516"/>
              <a:gd name="adj2" fmla="val 129343"/>
            </a:avLst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7" presetClass="entr" presetSubtype="0" fill="hold" grpId="3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5" presetID="35" presetClass="emph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35" presetClass="emph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41" presetID="35" presetClass="emph" presetSubtype="0" fill="hold" grpId="2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załka w prawo 4"/>
          <p:cNvSpPr/>
          <p:nvPr/>
        </p:nvSpPr>
        <p:spPr>
          <a:xfrm rot="901626">
            <a:off x="5995988" y="3035300"/>
            <a:ext cx="1223962" cy="144463"/>
          </a:xfrm>
          <a:prstGeom prst="rightArrow">
            <a:avLst>
              <a:gd name="adj1" fmla="val 30516"/>
              <a:gd name="adj2" fmla="val 129343"/>
            </a:avLst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pic>
        <p:nvPicPr>
          <p:cNvPr id="16387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33338"/>
            <a:ext cx="9169400" cy="692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zaokrąglony 2"/>
          <p:cNvSpPr/>
          <p:nvPr/>
        </p:nvSpPr>
        <p:spPr>
          <a:xfrm>
            <a:off x="874713" y="1443038"/>
            <a:ext cx="2520950" cy="4537075"/>
          </a:xfrm>
          <a:prstGeom prst="roundRect">
            <a:avLst>
              <a:gd name="adj" fmla="val 4031"/>
            </a:avLst>
          </a:prstGeom>
          <a:solidFill>
            <a:schemeClr val="tx1">
              <a:lumMod val="85000"/>
              <a:lumOff val="1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" name="Prostokąt zaokrąglony 3"/>
          <p:cNvSpPr/>
          <p:nvPr/>
        </p:nvSpPr>
        <p:spPr>
          <a:xfrm>
            <a:off x="1055463" y="1591560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chest</a:t>
            </a:r>
          </a:p>
        </p:txBody>
      </p:sp>
      <p:pic>
        <p:nvPicPr>
          <p:cNvPr id="6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04"/>
          <a:stretch>
            <a:fillRect/>
          </a:stretch>
        </p:blipFill>
        <p:spPr bwMode="auto">
          <a:xfrm>
            <a:off x="539750" y="631825"/>
            <a:ext cx="571182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rostokąt zaokrąglony 6"/>
          <p:cNvSpPr/>
          <p:nvPr/>
        </p:nvSpPr>
        <p:spPr>
          <a:xfrm>
            <a:off x="1055463" y="231493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back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1055463" y="301669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belly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1055338" y="373186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waist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1055338" y="446708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thigh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1055463" y="5212872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shoulder</a:t>
            </a:r>
          </a:p>
        </p:txBody>
      </p:sp>
      <p:sp>
        <p:nvSpPr>
          <p:cNvPr id="12" name="Prostokąt 11"/>
          <p:cNvSpPr/>
          <p:nvPr/>
        </p:nvSpPr>
        <p:spPr>
          <a:xfrm rot="20780001">
            <a:off x="4000332" y="2205436"/>
            <a:ext cx="1537600" cy="83099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s-ES" sz="4800" b="1" dirty="0">
                <a:ln w="180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00CC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orte" pitchFamily="66" charset="0"/>
                <a:cs typeface="Arial" charset="0"/>
              </a:rPr>
              <a:t>great</a:t>
            </a:r>
            <a:endParaRPr lang="pl-PL" sz="4800" b="1" dirty="0">
              <a:ln w="1800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solidFill>
                <a:srgbClr val="00CC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Forte" pitchFamily="66" charset="0"/>
              <a:cs typeface="Arial" charset="0"/>
            </a:endParaRPr>
          </a:p>
        </p:txBody>
      </p:sp>
      <p:pic>
        <p:nvPicPr>
          <p:cNvPr id="13" name="Picture 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739" y="5296168"/>
            <a:ext cx="882929" cy="576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Prostokąt 13"/>
          <p:cNvSpPr/>
          <p:nvPr/>
        </p:nvSpPr>
        <p:spPr>
          <a:xfrm>
            <a:off x="3538107" y="4402764"/>
            <a:ext cx="3233578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It’s a 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back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pl-PL" sz="4000" b="1" spc="50" dirty="0">
              <a:ln w="1905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15" name="Picture 5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51575" y="904875"/>
            <a:ext cx="2108200" cy="5075238"/>
          </a:xfrm>
          <a:prstGeom prst="rect">
            <a:avLst/>
          </a:prstGeom>
          <a:noFill/>
          <a:ln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trzałka w prawo 15"/>
          <p:cNvSpPr/>
          <p:nvPr/>
        </p:nvSpPr>
        <p:spPr>
          <a:xfrm rot="840000" flipV="1">
            <a:off x="6940550" y="3176588"/>
            <a:ext cx="431800" cy="144462"/>
          </a:xfrm>
          <a:prstGeom prst="rightArrow">
            <a:avLst>
              <a:gd name="adj1" fmla="val 30516"/>
              <a:gd name="adj2" fmla="val 129343"/>
            </a:avLst>
          </a:prstGeom>
          <a:solidFill>
            <a:srgbClr val="FF0000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7" presetClass="entr" presetSubtype="0" fill="hold" grpId="2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40" presetID="35" presetClass="emph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5" presetID="35" presetClass="emph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mph" presetSubtype="0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50" presetID="35" presetClass="emph" presetSubtype="0" fill="hold" grpId="3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mph" presetSubtype="0" fill="hold" grpId="3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 nodeType="clickPar">
                      <p:stCondLst>
                        <p:cond delay="0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 nodeType="clickPar">
                      <p:stCondLst>
                        <p:cond delay="0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  <p:bldP spid="16" grpId="0" animBg="1"/>
      <p:bldP spid="16" grpId="1" animBg="1"/>
      <p:bldP spid="16" grpId="2" animBg="1"/>
      <p:bldP spid="16" grpId="3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33338"/>
            <a:ext cx="9169400" cy="692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zaokrąglony 2"/>
          <p:cNvSpPr/>
          <p:nvPr/>
        </p:nvSpPr>
        <p:spPr>
          <a:xfrm>
            <a:off x="874713" y="1443038"/>
            <a:ext cx="2520950" cy="4537075"/>
          </a:xfrm>
          <a:prstGeom prst="roundRect">
            <a:avLst>
              <a:gd name="adj" fmla="val 4031"/>
            </a:avLst>
          </a:prstGeom>
          <a:solidFill>
            <a:schemeClr val="tx1">
              <a:lumMod val="85000"/>
              <a:lumOff val="1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" name="Prostokąt zaokrąglony 3"/>
          <p:cNvSpPr/>
          <p:nvPr/>
        </p:nvSpPr>
        <p:spPr>
          <a:xfrm>
            <a:off x="1055463" y="1591560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eye</a:t>
            </a:r>
          </a:p>
        </p:txBody>
      </p:sp>
      <p:pic>
        <p:nvPicPr>
          <p:cNvPr id="5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04"/>
          <a:stretch>
            <a:fillRect/>
          </a:stretch>
        </p:blipFill>
        <p:spPr bwMode="auto">
          <a:xfrm>
            <a:off x="539750" y="631825"/>
            <a:ext cx="571182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ostokąt zaokrąglony 5"/>
          <p:cNvSpPr/>
          <p:nvPr/>
        </p:nvSpPr>
        <p:spPr>
          <a:xfrm>
            <a:off x="1055463" y="231493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nose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1055463" y="301669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ear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1055338" y="373186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hair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1055338" y="446708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neck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1055463" y="5212872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head</a:t>
            </a:r>
          </a:p>
        </p:txBody>
      </p:sp>
      <p:sp>
        <p:nvSpPr>
          <p:cNvPr id="11" name="Prostokąt 10"/>
          <p:cNvSpPr/>
          <p:nvPr/>
        </p:nvSpPr>
        <p:spPr>
          <a:xfrm rot="20780001">
            <a:off x="4000332" y="2205436"/>
            <a:ext cx="1537600" cy="83099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s-ES" sz="4800" b="1" dirty="0">
                <a:ln w="180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00CC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orte" pitchFamily="66" charset="0"/>
                <a:cs typeface="Arial" charset="0"/>
              </a:rPr>
              <a:t>great</a:t>
            </a:r>
            <a:endParaRPr lang="pl-PL" sz="4800" b="1" dirty="0">
              <a:ln w="1800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solidFill>
                <a:srgbClr val="00CC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Forte" pitchFamily="66" charset="0"/>
              <a:cs typeface="Arial" charset="0"/>
            </a:endParaRPr>
          </a:p>
        </p:txBody>
      </p:sp>
      <p:pic>
        <p:nvPicPr>
          <p:cNvPr id="12" name="Picture 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739" y="5296168"/>
            <a:ext cx="882929" cy="576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rostokąt 12"/>
          <p:cNvSpPr/>
          <p:nvPr/>
        </p:nvSpPr>
        <p:spPr>
          <a:xfrm>
            <a:off x="3576957" y="4467086"/>
            <a:ext cx="327365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It’s a 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head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pl-PL" sz="4000" b="1" spc="50" dirty="0">
              <a:ln w="1905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14" name="Picture 5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51575" y="904875"/>
            <a:ext cx="2108200" cy="5075238"/>
          </a:xfrm>
          <a:prstGeom prst="rect">
            <a:avLst/>
          </a:prstGeom>
          <a:noFill/>
          <a:ln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trzałka w prawo 14"/>
          <p:cNvSpPr/>
          <p:nvPr/>
        </p:nvSpPr>
        <p:spPr>
          <a:xfrm rot="1862447">
            <a:off x="6242050" y="788988"/>
            <a:ext cx="647700" cy="144462"/>
          </a:xfrm>
          <a:prstGeom prst="rightArrow">
            <a:avLst>
              <a:gd name="adj1" fmla="val 30516"/>
              <a:gd name="adj2" fmla="val 129343"/>
            </a:avLst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7" presetClass="entr" presetSubtype="0" fill="hold" grpId="3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5" presetID="35" presetClass="emph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35" presetClass="emph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41" presetID="35" presetClass="emph" presetSubtype="0" fill="hold" grpId="2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5" grpId="3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33338"/>
            <a:ext cx="9169400" cy="692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zaokrąglony 2"/>
          <p:cNvSpPr/>
          <p:nvPr/>
        </p:nvSpPr>
        <p:spPr>
          <a:xfrm>
            <a:off x="874713" y="1443038"/>
            <a:ext cx="2520950" cy="4537075"/>
          </a:xfrm>
          <a:prstGeom prst="roundRect">
            <a:avLst>
              <a:gd name="adj" fmla="val 4031"/>
            </a:avLst>
          </a:prstGeom>
          <a:solidFill>
            <a:schemeClr val="tx1">
              <a:lumMod val="85000"/>
              <a:lumOff val="1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" name="Prostokąt zaokrąglony 3"/>
          <p:cNvSpPr/>
          <p:nvPr/>
        </p:nvSpPr>
        <p:spPr>
          <a:xfrm>
            <a:off x="1055463" y="1591560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ear</a:t>
            </a:r>
          </a:p>
        </p:txBody>
      </p:sp>
      <p:pic>
        <p:nvPicPr>
          <p:cNvPr id="5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04"/>
          <a:stretch>
            <a:fillRect/>
          </a:stretch>
        </p:blipFill>
        <p:spPr bwMode="auto">
          <a:xfrm>
            <a:off x="539750" y="631825"/>
            <a:ext cx="571182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ostokąt zaokrąglony 5"/>
          <p:cNvSpPr/>
          <p:nvPr/>
        </p:nvSpPr>
        <p:spPr>
          <a:xfrm>
            <a:off x="1055463" y="231493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eye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1055463" y="301669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face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1055338" y="373186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nose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1055338" y="446708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hair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1055463" y="5212872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cheek</a:t>
            </a:r>
          </a:p>
        </p:txBody>
      </p:sp>
      <p:sp>
        <p:nvSpPr>
          <p:cNvPr id="11" name="Prostokąt 10"/>
          <p:cNvSpPr/>
          <p:nvPr/>
        </p:nvSpPr>
        <p:spPr>
          <a:xfrm rot="20780001">
            <a:off x="4000332" y="2205436"/>
            <a:ext cx="1537600" cy="83099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s-ES" sz="4800" b="1" dirty="0">
                <a:ln w="180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00CC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orte" pitchFamily="66" charset="0"/>
                <a:cs typeface="Arial" charset="0"/>
              </a:rPr>
              <a:t>great</a:t>
            </a:r>
            <a:endParaRPr lang="pl-PL" sz="4800" b="1" dirty="0">
              <a:ln w="1800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solidFill>
                <a:srgbClr val="00CC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Forte" pitchFamily="66" charset="0"/>
              <a:cs typeface="Arial" charset="0"/>
            </a:endParaRPr>
          </a:p>
        </p:txBody>
      </p:sp>
      <p:pic>
        <p:nvPicPr>
          <p:cNvPr id="12" name="Picture 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739" y="5296168"/>
            <a:ext cx="882929" cy="576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rostokąt 12"/>
          <p:cNvSpPr/>
          <p:nvPr/>
        </p:nvSpPr>
        <p:spPr>
          <a:xfrm>
            <a:off x="3576957" y="4467086"/>
            <a:ext cx="323037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It’s an 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eye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pl-PL" sz="4000" b="1" spc="50" dirty="0">
              <a:ln w="1905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14" name="Picture 5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51575" y="904875"/>
            <a:ext cx="2108200" cy="5075238"/>
          </a:xfrm>
          <a:prstGeom prst="rect">
            <a:avLst/>
          </a:prstGeom>
          <a:noFill/>
          <a:ln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trzałka w prawo 14"/>
          <p:cNvSpPr/>
          <p:nvPr/>
        </p:nvSpPr>
        <p:spPr>
          <a:xfrm rot="901626" flipH="1" flipV="1">
            <a:off x="7456488" y="1638300"/>
            <a:ext cx="900112" cy="144463"/>
          </a:xfrm>
          <a:prstGeom prst="rightArrow">
            <a:avLst>
              <a:gd name="adj1" fmla="val 30516"/>
              <a:gd name="adj2" fmla="val 129343"/>
            </a:avLst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7" presetClass="entr" presetSubtype="0" fill="hold" grpId="3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5" presetID="35" presetClass="emph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35" presetClass="emph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41" presetID="35" presetClass="emph" presetSubtype="0" fill="hold" grpId="2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5" grpId="3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33338"/>
            <a:ext cx="9169400" cy="692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zaokrąglony 2"/>
          <p:cNvSpPr/>
          <p:nvPr/>
        </p:nvSpPr>
        <p:spPr>
          <a:xfrm>
            <a:off x="874713" y="1443038"/>
            <a:ext cx="2520950" cy="4537075"/>
          </a:xfrm>
          <a:prstGeom prst="roundRect">
            <a:avLst>
              <a:gd name="adj" fmla="val 4031"/>
            </a:avLst>
          </a:prstGeom>
          <a:solidFill>
            <a:schemeClr val="tx1">
              <a:lumMod val="85000"/>
              <a:lumOff val="1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" name="Prostokąt zaokrąglony 3"/>
          <p:cNvSpPr/>
          <p:nvPr/>
        </p:nvSpPr>
        <p:spPr>
          <a:xfrm>
            <a:off x="1055463" y="1591560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face</a:t>
            </a:r>
          </a:p>
        </p:txBody>
      </p:sp>
      <p:pic>
        <p:nvPicPr>
          <p:cNvPr id="5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04"/>
          <a:stretch>
            <a:fillRect/>
          </a:stretch>
        </p:blipFill>
        <p:spPr bwMode="auto">
          <a:xfrm>
            <a:off x="539750" y="631825"/>
            <a:ext cx="571182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ostokąt zaokrąglony 5"/>
          <p:cNvSpPr/>
          <p:nvPr/>
        </p:nvSpPr>
        <p:spPr>
          <a:xfrm>
            <a:off x="1055463" y="231493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neck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1055463" y="301669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shoulder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1055338" y="373186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chest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1055338" y="446708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stomach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1055463" y="5212872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leg</a:t>
            </a:r>
          </a:p>
        </p:txBody>
      </p:sp>
      <p:sp>
        <p:nvSpPr>
          <p:cNvPr id="11" name="Prostokąt 10"/>
          <p:cNvSpPr/>
          <p:nvPr/>
        </p:nvSpPr>
        <p:spPr>
          <a:xfrm rot="20780001">
            <a:off x="4000332" y="2205436"/>
            <a:ext cx="1537600" cy="83099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s-ES" sz="4800" b="1" dirty="0">
                <a:ln w="180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00CC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orte" pitchFamily="66" charset="0"/>
                <a:cs typeface="Arial" charset="0"/>
              </a:rPr>
              <a:t>great</a:t>
            </a:r>
            <a:endParaRPr lang="pl-PL" sz="4800" b="1" dirty="0">
              <a:ln w="1800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solidFill>
                <a:srgbClr val="00CC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Forte" pitchFamily="66" charset="0"/>
              <a:cs typeface="Arial" charset="0"/>
            </a:endParaRPr>
          </a:p>
        </p:txBody>
      </p:sp>
      <p:pic>
        <p:nvPicPr>
          <p:cNvPr id="12" name="Picture 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739" y="5296168"/>
            <a:ext cx="882929" cy="576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rostokąt 12"/>
          <p:cNvSpPr/>
          <p:nvPr/>
        </p:nvSpPr>
        <p:spPr>
          <a:xfrm>
            <a:off x="3576957" y="3809634"/>
            <a:ext cx="2464136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It’s a </a:t>
            </a:r>
            <a:endParaRPr lang="es-ES" sz="4000" b="1" spc="50" dirty="0">
              <a:ln w="1905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  <a:cs typeface="Arial" charset="0"/>
            </a:endParaRPr>
          </a:p>
          <a:p>
            <a:pPr>
              <a:defRPr/>
            </a:pP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stomach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pl-PL" sz="4000" b="1" spc="50" dirty="0">
              <a:ln w="1905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14" name="Picture 5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51575" y="904875"/>
            <a:ext cx="2108200" cy="5075238"/>
          </a:xfrm>
          <a:prstGeom prst="rect">
            <a:avLst/>
          </a:prstGeom>
          <a:noFill/>
          <a:ln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trzałka w prawo 14"/>
          <p:cNvSpPr/>
          <p:nvPr/>
        </p:nvSpPr>
        <p:spPr>
          <a:xfrm rot="21350893" flipV="1">
            <a:off x="6257925" y="3267075"/>
            <a:ext cx="1044575" cy="144463"/>
          </a:xfrm>
          <a:prstGeom prst="rightArrow">
            <a:avLst>
              <a:gd name="adj1" fmla="val 30516"/>
              <a:gd name="adj2" fmla="val 129343"/>
            </a:avLst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7" presetClass="entr" presetSubtype="0" fill="hold" grpId="3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5" presetID="35" presetClass="emph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35" presetClass="emph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41" presetID="35" presetClass="emph" presetSubtype="0" fill="hold" grpId="2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5" grpId="3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33338"/>
            <a:ext cx="9169400" cy="692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zaokrąglony 2"/>
          <p:cNvSpPr/>
          <p:nvPr/>
        </p:nvSpPr>
        <p:spPr>
          <a:xfrm>
            <a:off x="874713" y="1443038"/>
            <a:ext cx="2520950" cy="4537075"/>
          </a:xfrm>
          <a:prstGeom prst="roundRect">
            <a:avLst>
              <a:gd name="adj" fmla="val 4031"/>
            </a:avLst>
          </a:prstGeom>
          <a:solidFill>
            <a:schemeClr val="tx1">
              <a:lumMod val="85000"/>
              <a:lumOff val="1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" name="Prostokąt zaokrąglony 3"/>
          <p:cNvSpPr/>
          <p:nvPr/>
        </p:nvSpPr>
        <p:spPr>
          <a:xfrm>
            <a:off x="1055463" y="1591560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hand</a:t>
            </a:r>
          </a:p>
        </p:txBody>
      </p:sp>
      <p:pic>
        <p:nvPicPr>
          <p:cNvPr id="5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04"/>
          <a:stretch>
            <a:fillRect/>
          </a:stretch>
        </p:blipFill>
        <p:spPr bwMode="auto">
          <a:xfrm>
            <a:off x="539750" y="631825"/>
            <a:ext cx="571182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ostokąt zaokrąglony 5"/>
          <p:cNvSpPr/>
          <p:nvPr/>
        </p:nvSpPr>
        <p:spPr>
          <a:xfrm>
            <a:off x="1055463" y="231493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arm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1055463" y="301669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neck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1055338" y="373186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elbow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1055338" y="446708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finger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1055463" y="5212872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wrist</a:t>
            </a:r>
          </a:p>
        </p:txBody>
      </p:sp>
      <p:sp>
        <p:nvSpPr>
          <p:cNvPr id="11" name="Prostokąt 10"/>
          <p:cNvSpPr/>
          <p:nvPr/>
        </p:nvSpPr>
        <p:spPr>
          <a:xfrm rot="20780001">
            <a:off x="4000332" y="2205436"/>
            <a:ext cx="1537600" cy="83099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s-ES" sz="4800" b="1" dirty="0">
                <a:ln w="180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00CC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orte" pitchFamily="66" charset="0"/>
                <a:cs typeface="Arial" charset="0"/>
              </a:rPr>
              <a:t>great</a:t>
            </a:r>
            <a:endParaRPr lang="pl-PL" sz="4800" b="1" dirty="0">
              <a:ln w="1800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solidFill>
                <a:srgbClr val="00CC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Forte" pitchFamily="66" charset="0"/>
              <a:cs typeface="Arial" charset="0"/>
            </a:endParaRPr>
          </a:p>
        </p:txBody>
      </p:sp>
      <p:pic>
        <p:nvPicPr>
          <p:cNvPr id="12" name="Picture 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739" y="5296168"/>
            <a:ext cx="882929" cy="576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rostokąt 12"/>
          <p:cNvSpPr/>
          <p:nvPr/>
        </p:nvSpPr>
        <p:spPr>
          <a:xfrm>
            <a:off x="3576957" y="4467086"/>
            <a:ext cx="330411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It’s an 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arm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pl-PL" sz="4000" b="1" spc="50" dirty="0">
              <a:ln w="1905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14" name="Picture 5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51575" y="904875"/>
            <a:ext cx="2108200" cy="5075238"/>
          </a:xfrm>
          <a:prstGeom prst="rect">
            <a:avLst/>
          </a:prstGeom>
          <a:noFill/>
          <a:ln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trzałka w prawo 14"/>
          <p:cNvSpPr/>
          <p:nvPr/>
        </p:nvSpPr>
        <p:spPr>
          <a:xfrm rot="1367094" flipV="1">
            <a:off x="5607050" y="2613025"/>
            <a:ext cx="900113" cy="144463"/>
          </a:xfrm>
          <a:prstGeom prst="rightArrow">
            <a:avLst>
              <a:gd name="adj1" fmla="val 30516"/>
              <a:gd name="adj2" fmla="val 129343"/>
            </a:avLst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7" presetClass="entr" presetSubtype="0" fill="hold" grpId="3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35" presetID="35" presetClass="emph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8" presetID="35" presetClass="emph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id="41" presetID="35" presetClass="emph" presetSubtype="0" fill="hold" grpId="2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5" grpId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33338"/>
            <a:ext cx="9169400" cy="692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Prostokąt zaokrąglony 14"/>
          <p:cNvSpPr/>
          <p:nvPr/>
        </p:nvSpPr>
        <p:spPr>
          <a:xfrm>
            <a:off x="874713" y="1443038"/>
            <a:ext cx="2520950" cy="4537075"/>
          </a:xfrm>
          <a:prstGeom prst="roundRect">
            <a:avLst>
              <a:gd name="adj" fmla="val 4031"/>
            </a:avLst>
          </a:prstGeom>
          <a:solidFill>
            <a:schemeClr val="tx1">
              <a:lumMod val="85000"/>
              <a:lumOff val="1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6" name="Prostokąt zaokrąglony 5"/>
          <p:cNvSpPr/>
          <p:nvPr/>
        </p:nvSpPr>
        <p:spPr>
          <a:xfrm>
            <a:off x="1055463" y="1591560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eye</a:t>
            </a:r>
          </a:p>
        </p:txBody>
      </p:sp>
      <p:pic>
        <p:nvPicPr>
          <p:cNvPr id="9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04"/>
          <a:stretch>
            <a:fillRect/>
          </a:stretch>
        </p:blipFill>
        <p:spPr bwMode="auto">
          <a:xfrm>
            <a:off x="539750" y="631825"/>
            <a:ext cx="571182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rostokąt zaokrąglony 9"/>
          <p:cNvSpPr/>
          <p:nvPr/>
        </p:nvSpPr>
        <p:spPr>
          <a:xfrm>
            <a:off x="1055463" y="231493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ear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1055463" y="301669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head</a:t>
            </a:r>
          </a:p>
        </p:txBody>
      </p:sp>
      <p:sp>
        <p:nvSpPr>
          <p:cNvPr id="12" name="Prostokąt zaokrąglony 11"/>
          <p:cNvSpPr/>
          <p:nvPr/>
        </p:nvSpPr>
        <p:spPr>
          <a:xfrm>
            <a:off x="1055338" y="373186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hair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1055338" y="446708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mouth</a:t>
            </a:r>
          </a:p>
        </p:txBody>
      </p:sp>
      <p:sp>
        <p:nvSpPr>
          <p:cNvPr id="14" name="Prostokąt zaokrąglony 13"/>
          <p:cNvSpPr/>
          <p:nvPr/>
        </p:nvSpPr>
        <p:spPr>
          <a:xfrm>
            <a:off x="1055463" y="5212872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neck</a:t>
            </a:r>
          </a:p>
        </p:txBody>
      </p:sp>
      <p:sp>
        <p:nvSpPr>
          <p:cNvPr id="16" name="Prostokąt 15"/>
          <p:cNvSpPr/>
          <p:nvPr/>
        </p:nvSpPr>
        <p:spPr>
          <a:xfrm rot="20780001">
            <a:off x="4000332" y="2205436"/>
            <a:ext cx="1537600" cy="83099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s-ES" sz="4800" b="1" dirty="0">
                <a:ln w="180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00CC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orte" pitchFamily="66" charset="0"/>
                <a:cs typeface="Arial" charset="0"/>
              </a:rPr>
              <a:t>great</a:t>
            </a:r>
            <a:endParaRPr lang="pl-PL" sz="4800" b="1" dirty="0">
              <a:ln w="1800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solidFill>
                <a:srgbClr val="00CC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Forte" pitchFamily="66" charset="0"/>
              <a:cs typeface="Arial" charset="0"/>
            </a:endParaRPr>
          </a:p>
        </p:txBody>
      </p:sp>
      <p:pic>
        <p:nvPicPr>
          <p:cNvPr id="19" name="Picture 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739" y="5296168"/>
            <a:ext cx="882929" cy="576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Prostokąt 16"/>
          <p:cNvSpPr/>
          <p:nvPr/>
        </p:nvSpPr>
        <p:spPr>
          <a:xfrm>
            <a:off x="3513864" y="4419143"/>
            <a:ext cx="319189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It’s an 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ear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pl-PL" sz="4000" b="1" spc="50" dirty="0">
              <a:ln w="1905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18" name="Picture 5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2825" y="890588"/>
            <a:ext cx="2108200" cy="5076825"/>
          </a:xfrm>
          <a:prstGeom prst="rect">
            <a:avLst/>
          </a:prstGeom>
          <a:noFill/>
          <a:ln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trzałka w prawo 6"/>
          <p:cNvSpPr/>
          <p:nvPr/>
        </p:nvSpPr>
        <p:spPr>
          <a:xfrm rot="901626">
            <a:off x="5802313" y="1452563"/>
            <a:ext cx="900112" cy="144462"/>
          </a:xfrm>
          <a:prstGeom prst="rightArrow">
            <a:avLst>
              <a:gd name="adj1" fmla="val 30516"/>
              <a:gd name="adj2" fmla="val 129343"/>
            </a:avLst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7" presetClass="entr" presetSubtype="0" fill="hold" grpId="3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5" presetID="35" presetClass="emph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35" presetClass="emph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41" presetID="35" presetClass="emph" presetSubtype="0" fill="hold" grpId="2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33338"/>
            <a:ext cx="9169400" cy="692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zaokrąglony 2"/>
          <p:cNvSpPr/>
          <p:nvPr/>
        </p:nvSpPr>
        <p:spPr>
          <a:xfrm>
            <a:off x="874713" y="1443038"/>
            <a:ext cx="2520950" cy="4537075"/>
          </a:xfrm>
          <a:prstGeom prst="roundRect">
            <a:avLst>
              <a:gd name="adj" fmla="val 4031"/>
            </a:avLst>
          </a:prstGeom>
          <a:solidFill>
            <a:schemeClr val="tx1">
              <a:lumMod val="85000"/>
              <a:lumOff val="1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" name="Prostokąt zaokrąglony 3"/>
          <p:cNvSpPr/>
          <p:nvPr/>
        </p:nvSpPr>
        <p:spPr>
          <a:xfrm>
            <a:off x="1055463" y="1591560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bottom</a:t>
            </a:r>
          </a:p>
        </p:txBody>
      </p:sp>
      <p:pic>
        <p:nvPicPr>
          <p:cNvPr id="5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04"/>
          <a:stretch>
            <a:fillRect/>
          </a:stretch>
        </p:blipFill>
        <p:spPr bwMode="auto">
          <a:xfrm>
            <a:off x="539750" y="631825"/>
            <a:ext cx="571182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ostokąt zaokrąglony 5"/>
          <p:cNvSpPr/>
          <p:nvPr/>
        </p:nvSpPr>
        <p:spPr>
          <a:xfrm>
            <a:off x="1055463" y="231493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back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1055463" y="301669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arm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1055338" y="373186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chest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1055338" y="446708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shoulder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1055463" y="5212872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hand</a:t>
            </a:r>
          </a:p>
        </p:txBody>
      </p:sp>
      <p:sp>
        <p:nvSpPr>
          <p:cNvPr id="11" name="Prostokąt 10"/>
          <p:cNvSpPr/>
          <p:nvPr/>
        </p:nvSpPr>
        <p:spPr>
          <a:xfrm rot="20780001">
            <a:off x="4000332" y="2205436"/>
            <a:ext cx="1537600" cy="83099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s-ES" sz="4800" b="1" dirty="0">
                <a:ln w="180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00CC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orte" pitchFamily="66" charset="0"/>
                <a:cs typeface="Arial" charset="0"/>
              </a:rPr>
              <a:t>great</a:t>
            </a:r>
            <a:endParaRPr lang="pl-PL" sz="4800" b="1" dirty="0">
              <a:ln w="1800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solidFill>
                <a:srgbClr val="00CC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Forte" pitchFamily="66" charset="0"/>
              <a:cs typeface="Arial" charset="0"/>
            </a:endParaRPr>
          </a:p>
        </p:txBody>
      </p:sp>
      <p:pic>
        <p:nvPicPr>
          <p:cNvPr id="12" name="Picture 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739" y="5296168"/>
            <a:ext cx="882929" cy="576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rostokąt 12"/>
          <p:cNvSpPr/>
          <p:nvPr/>
        </p:nvSpPr>
        <p:spPr>
          <a:xfrm>
            <a:off x="3576957" y="4419143"/>
            <a:ext cx="344838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It’s a 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chest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pl-PL" sz="4000" b="1" spc="50" dirty="0">
              <a:ln w="1905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14" name="Picture 5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51575" y="904875"/>
            <a:ext cx="2108200" cy="5075238"/>
          </a:xfrm>
          <a:prstGeom prst="rect">
            <a:avLst/>
          </a:prstGeom>
          <a:noFill/>
          <a:ln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trzałka w prawo 14"/>
          <p:cNvSpPr/>
          <p:nvPr/>
        </p:nvSpPr>
        <p:spPr>
          <a:xfrm rot="1367094" flipV="1">
            <a:off x="6281738" y="2484438"/>
            <a:ext cx="1081087" cy="144462"/>
          </a:xfrm>
          <a:prstGeom prst="rightArrow">
            <a:avLst>
              <a:gd name="adj1" fmla="val 30516"/>
              <a:gd name="adj2" fmla="val 129343"/>
            </a:avLst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7" presetClass="entr" presetSubtype="0" fill="hold" grpId="3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5" presetID="35" presetClass="emph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35" presetClass="emph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41" presetID="35" presetClass="emph" presetSubtype="0" fill="hold" grpId="2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5" grpId="3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33338"/>
            <a:ext cx="9169400" cy="692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zaokrąglony 2"/>
          <p:cNvSpPr/>
          <p:nvPr/>
        </p:nvSpPr>
        <p:spPr>
          <a:xfrm>
            <a:off x="874713" y="1443038"/>
            <a:ext cx="2520950" cy="4537075"/>
          </a:xfrm>
          <a:prstGeom prst="roundRect">
            <a:avLst>
              <a:gd name="adj" fmla="val 4031"/>
            </a:avLst>
          </a:prstGeom>
          <a:solidFill>
            <a:schemeClr val="tx1">
              <a:lumMod val="85000"/>
              <a:lumOff val="1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" name="Prostokąt zaokrąglony 3"/>
          <p:cNvSpPr/>
          <p:nvPr/>
        </p:nvSpPr>
        <p:spPr>
          <a:xfrm>
            <a:off x="1055463" y="1591560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hand</a:t>
            </a:r>
          </a:p>
        </p:txBody>
      </p:sp>
      <p:pic>
        <p:nvPicPr>
          <p:cNvPr id="5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04"/>
          <a:stretch>
            <a:fillRect/>
          </a:stretch>
        </p:blipFill>
        <p:spPr bwMode="auto">
          <a:xfrm>
            <a:off x="539750" y="631825"/>
            <a:ext cx="571182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ostokąt zaokrąglony 5"/>
          <p:cNvSpPr/>
          <p:nvPr/>
        </p:nvSpPr>
        <p:spPr>
          <a:xfrm>
            <a:off x="1055463" y="231493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ankle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1055463" y="301669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arm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1055338" y="373186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thigh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1055338" y="446708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knee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1055463" y="5212872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wrist</a:t>
            </a:r>
          </a:p>
        </p:txBody>
      </p:sp>
      <p:sp>
        <p:nvSpPr>
          <p:cNvPr id="11" name="Prostokąt 10"/>
          <p:cNvSpPr/>
          <p:nvPr/>
        </p:nvSpPr>
        <p:spPr>
          <a:xfrm rot="20780001">
            <a:off x="4000332" y="2205436"/>
            <a:ext cx="1537600" cy="83099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s-ES" sz="4800" b="1" dirty="0">
                <a:ln w="180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00CC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orte" pitchFamily="66" charset="0"/>
                <a:cs typeface="Arial" charset="0"/>
              </a:rPr>
              <a:t>great</a:t>
            </a:r>
            <a:endParaRPr lang="pl-PL" sz="4800" b="1" dirty="0">
              <a:ln w="1800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solidFill>
                <a:srgbClr val="00CC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Forte" pitchFamily="66" charset="0"/>
              <a:cs typeface="Arial" charset="0"/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3576955" y="4419143"/>
            <a:ext cx="3344185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It’s a 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wrist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pl-PL" sz="4000" b="1" spc="50" dirty="0">
              <a:ln w="1905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14" name="Picture 5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51575" y="904875"/>
            <a:ext cx="2108200" cy="5075238"/>
          </a:xfrm>
          <a:prstGeom prst="rect">
            <a:avLst/>
          </a:prstGeom>
          <a:noFill/>
          <a:ln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trzałka w prawo 14"/>
          <p:cNvSpPr/>
          <p:nvPr/>
        </p:nvSpPr>
        <p:spPr>
          <a:xfrm rot="2244318" flipH="1" flipV="1">
            <a:off x="7954963" y="3894138"/>
            <a:ext cx="647700" cy="144462"/>
          </a:xfrm>
          <a:prstGeom prst="rightArrow">
            <a:avLst>
              <a:gd name="adj1" fmla="val 30516"/>
              <a:gd name="adj2" fmla="val 129343"/>
            </a:avLst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pic>
        <p:nvPicPr>
          <p:cNvPr id="16" name="Picture 4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017" y="5296276"/>
            <a:ext cx="885838" cy="576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7" presetClass="entr" presetSubtype="0" fill="hold" grpId="3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5" presetID="35" presetClass="emph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35" presetClass="emph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41" presetID="35" presetClass="emph" presetSubtype="0" fill="hold" grpId="2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5" grpId="3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33338"/>
            <a:ext cx="9169400" cy="692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zaokrąglony 2"/>
          <p:cNvSpPr/>
          <p:nvPr/>
        </p:nvSpPr>
        <p:spPr>
          <a:xfrm>
            <a:off x="874713" y="1443038"/>
            <a:ext cx="2520950" cy="4537075"/>
          </a:xfrm>
          <a:prstGeom prst="roundRect">
            <a:avLst>
              <a:gd name="adj" fmla="val 4031"/>
            </a:avLst>
          </a:prstGeom>
          <a:solidFill>
            <a:schemeClr val="tx1">
              <a:lumMod val="85000"/>
              <a:lumOff val="1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5" name="Prostokąt zaokrąglony 4"/>
          <p:cNvSpPr/>
          <p:nvPr/>
        </p:nvSpPr>
        <p:spPr>
          <a:xfrm>
            <a:off x="1055463" y="1591560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hand</a:t>
            </a:r>
          </a:p>
        </p:txBody>
      </p:sp>
      <p:sp>
        <p:nvSpPr>
          <p:cNvPr id="6" name="Strzałka w prawo 5"/>
          <p:cNvSpPr/>
          <p:nvPr/>
        </p:nvSpPr>
        <p:spPr>
          <a:xfrm rot="901626">
            <a:off x="5180013" y="3017838"/>
            <a:ext cx="900112" cy="144462"/>
          </a:xfrm>
          <a:prstGeom prst="rightArrow">
            <a:avLst>
              <a:gd name="adj1" fmla="val 30516"/>
              <a:gd name="adj2" fmla="val 129343"/>
            </a:avLst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pic>
        <p:nvPicPr>
          <p:cNvPr id="7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04"/>
          <a:stretch>
            <a:fillRect/>
          </a:stretch>
        </p:blipFill>
        <p:spPr bwMode="auto">
          <a:xfrm>
            <a:off x="539750" y="631825"/>
            <a:ext cx="571182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Prostokąt zaokrąglony 7"/>
          <p:cNvSpPr/>
          <p:nvPr/>
        </p:nvSpPr>
        <p:spPr>
          <a:xfrm>
            <a:off x="1055463" y="231493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arm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1055463" y="301669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shoulder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1055338" y="373186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waist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1055338" y="446708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elbow</a:t>
            </a:r>
          </a:p>
        </p:txBody>
      </p:sp>
      <p:sp>
        <p:nvSpPr>
          <p:cNvPr id="12" name="Prostokąt zaokrąglony 11"/>
          <p:cNvSpPr/>
          <p:nvPr/>
        </p:nvSpPr>
        <p:spPr>
          <a:xfrm>
            <a:off x="1055463" y="5212872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finger</a:t>
            </a:r>
          </a:p>
        </p:txBody>
      </p:sp>
      <p:sp>
        <p:nvSpPr>
          <p:cNvPr id="13" name="Prostokąt 12"/>
          <p:cNvSpPr/>
          <p:nvPr/>
        </p:nvSpPr>
        <p:spPr>
          <a:xfrm rot="20780001">
            <a:off x="4000332" y="2205436"/>
            <a:ext cx="1537600" cy="83099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s-ES" sz="4800" b="1" dirty="0">
                <a:ln w="180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00CC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orte" pitchFamily="66" charset="0"/>
                <a:cs typeface="Arial" charset="0"/>
              </a:rPr>
              <a:t>great</a:t>
            </a:r>
            <a:endParaRPr lang="pl-PL" sz="4800" b="1" dirty="0">
              <a:ln w="1800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solidFill>
                <a:srgbClr val="00CC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Forte" pitchFamily="66" charset="0"/>
              <a:cs typeface="Arial" charset="0"/>
            </a:endParaRPr>
          </a:p>
        </p:txBody>
      </p:sp>
      <p:pic>
        <p:nvPicPr>
          <p:cNvPr id="14" name="Picture 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739" y="5296168"/>
            <a:ext cx="882929" cy="576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Prostokąt 14"/>
          <p:cNvSpPr/>
          <p:nvPr/>
        </p:nvSpPr>
        <p:spPr>
          <a:xfrm>
            <a:off x="3636734" y="3731864"/>
            <a:ext cx="2124299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It’s an </a:t>
            </a:r>
          </a:p>
          <a:p>
            <a:pPr>
              <a:defRPr/>
            </a:pP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elbow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pl-PL" sz="4000" b="1" spc="50" dirty="0">
              <a:ln w="1905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16" name="Picture 5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83300" y="890588"/>
            <a:ext cx="2108200" cy="5076825"/>
          </a:xfrm>
          <a:prstGeom prst="rect">
            <a:avLst/>
          </a:prstGeom>
          <a:noFill/>
          <a:ln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7" presetClass="entr" presetSubtype="0" fill="hold" grpId="3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5" presetID="35" presetClass="emph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35" presetClass="emph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41" presetID="35" presetClass="emph" presetSubtype="0" fill="hold" grpId="2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33338"/>
            <a:ext cx="9169400" cy="692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zaokrąglony 2"/>
          <p:cNvSpPr/>
          <p:nvPr/>
        </p:nvSpPr>
        <p:spPr>
          <a:xfrm>
            <a:off x="874713" y="1443038"/>
            <a:ext cx="2520950" cy="4537075"/>
          </a:xfrm>
          <a:prstGeom prst="roundRect">
            <a:avLst>
              <a:gd name="adj" fmla="val 4031"/>
            </a:avLst>
          </a:prstGeom>
          <a:solidFill>
            <a:schemeClr val="tx1">
              <a:lumMod val="85000"/>
              <a:lumOff val="1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5" name="Prostokąt zaokrąglony 4"/>
          <p:cNvSpPr/>
          <p:nvPr/>
        </p:nvSpPr>
        <p:spPr>
          <a:xfrm>
            <a:off x="1055463" y="1591560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ankle</a:t>
            </a:r>
          </a:p>
        </p:txBody>
      </p:sp>
      <p:sp>
        <p:nvSpPr>
          <p:cNvPr id="6" name="Strzałka w prawo 5"/>
          <p:cNvSpPr/>
          <p:nvPr/>
        </p:nvSpPr>
        <p:spPr>
          <a:xfrm rot="901626">
            <a:off x="5924550" y="4271963"/>
            <a:ext cx="900113" cy="144462"/>
          </a:xfrm>
          <a:prstGeom prst="rightArrow">
            <a:avLst>
              <a:gd name="adj1" fmla="val 30516"/>
              <a:gd name="adj2" fmla="val 129343"/>
            </a:avLst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pic>
        <p:nvPicPr>
          <p:cNvPr id="7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04"/>
          <a:stretch>
            <a:fillRect/>
          </a:stretch>
        </p:blipFill>
        <p:spPr bwMode="auto">
          <a:xfrm>
            <a:off x="539750" y="631825"/>
            <a:ext cx="571182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Prostokąt zaokrąglony 7"/>
          <p:cNvSpPr/>
          <p:nvPr/>
        </p:nvSpPr>
        <p:spPr>
          <a:xfrm>
            <a:off x="1055463" y="231493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knee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1055463" y="301669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leg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1055338" y="373186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foot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1055338" y="446708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chest</a:t>
            </a:r>
          </a:p>
        </p:txBody>
      </p:sp>
      <p:sp>
        <p:nvSpPr>
          <p:cNvPr id="12" name="Prostokąt zaokrąglony 11"/>
          <p:cNvSpPr/>
          <p:nvPr/>
        </p:nvSpPr>
        <p:spPr>
          <a:xfrm>
            <a:off x="1055463" y="5212872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toe</a:t>
            </a:r>
          </a:p>
        </p:txBody>
      </p:sp>
      <p:sp>
        <p:nvSpPr>
          <p:cNvPr id="13" name="Prostokąt 12"/>
          <p:cNvSpPr/>
          <p:nvPr/>
        </p:nvSpPr>
        <p:spPr>
          <a:xfrm rot="20780001">
            <a:off x="4000332" y="2205436"/>
            <a:ext cx="1537600" cy="83099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s-ES" sz="4800" b="1" dirty="0">
                <a:ln w="180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00CC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orte" pitchFamily="66" charset="0"/>
                <a:cs typeface="Arial" charset="0"/>
              </a:rPr>
              <a:t>great</a:t>
            </a:r>
            <a:endParaRPr lang="pl-PL" sz="4800" b="1" dirty="0">
              <a:ln w="1800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solidFill>
                <a:srgbClr val="00CC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Forte" pitchFamily="66" charset="0"/>
              <a:cs typeface="Arial" charset="0"/>
            </a:endParaRPr>
          </a:p>
        </p:txBody>
      </p:sp>
      <p:pic>
        <p:nvPicPr>
          <p:cNvPr id="14" name="Picture 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739" y="5296168"/>
            <a:ext cx="882929" cy="576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Prostokąt 14"/>
          <p:cNvSpPr/>
          <p:nvPr/>
        </p:nvSpPr>
        <p:spPr>
          <a:xfrm>
            <a:off x="3576957" y="4467086"/>
            <a:ext cx="279756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It’s a 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leg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pl-PL" sz="4000" b="1" spc="50" dirty="0">
              <a:ln w="1905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16" name="Picture 5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56325" y="904875"/>
            <a:ext cx="2108200" cy="5075238"/>
          </a:xfrm>
          <a:prstGeom prst="rect">
            <a:avLst/>
          </a:prstGeom>
          <a:noFill/>
          <a:ln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7" presetClass="entr" presetSubtype="0" fill="hold" grpId="3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5" presetID="35" presetClass="emph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35" presetClass="emph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41" presetID="35" presetClass="emph" presetSubtype="0" fill="hold" grpId="2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33338"/>
            <a:ext cx="9169400" cy="692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zaokrąglony 2"/>
          <p:cNvSpPr/>
          <p:nvPr/>
        </p:nvSpPr>
        <p:spPr>
          <a:xfrm>
            <a:off x="874713" y="1443038"/>
            <a:ext cx="2520950" cy="4537075"/>
          </a:xfrm>
          <a:prstGeom prst="roundRect">
            <a:avLst>
              <a:gd name="adj" fmla="val 4031"/>
            </a:avLst>
          </a:prstGeom>
          <a:solidFill>
            <a:schemeClr val="tx1">
              <a:lumMod val="85000"/>
              <a:lumOff val="1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" name="Prostokąt zaokrąglony 3"/>
          <p:cNvSpPr/>
          <p:nvPr/>
        </p:nvSpPr>
        <p:spPr>
          <a:xfrm>
            <a:off x="1055463" y="1591560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ear</a:t>
            </a:r>
          </a:p>
        </p:txBody>
      </p:sp>
      <p:pic>
        <p:nvPicPr>
          <p:cNvPr id="6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04"/>
          <a:stretch>
            <a:fillRect/>
          </a:stretch>
        </p:blipFill>
        <p:spPr bwMode="auto">
          <a:xfrm>
            <a:off x="539750" y="631825"/>
            <a:ext cx="571182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rostokąt zaokrąglony 6"/>
          <p:cNvSpPr/>
          <p:nvPr/>
        </p:nvSpPr>
        <p:spPr>
          <a:xfrm>
            <a:off x="1055463" y="231493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head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1055463" y="301669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face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1055338" y="373186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nose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1055338" y="446708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eye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1055463" y="5212872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mouth</a:t>
            </a:r>
          </a:p>
        </p:txBody>
      </p:sp>
      <p:sp>
        <p:nvSpPr>
          <p:cNvPr id="12" name="Prostokąt 11"/>
          <p:cNvSpPr/>
          <p:nvPr/>
        </p:nvSpPr>
        <p:spPr>
          <a:xfrm rot="20780001">
            <a:off x="4000332" y="2205436"/>
            <a:ext cx="1537600" cy="83099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s-ES" sz="4800" b="1" dirty="0">
                <a:ln w="180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00CC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orte" pitchFamily="66" charset="0"/>
                <a:cs typeface="Arial" charset="0"/>
              </a:rPr>
              <a:t>great</a:t>
            </a:r>
            <a:endParaRPr lang="pl-PL" sz="4800" b="1" dirty="0">
              <a:ln w="1800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solidFill>
                <a:srgbClr val="00CC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Forte" pitchFamily="66" charset="0"/>
              <a:cs typeface="Arial" charset="0"/>
            </a:endParaRPr>
          </a:p>
        </p:txBody>
      </p:sp>
      <p:pic>
        <p:nvPicPr>
          <p:cNvPr id="13" name="Picture 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739" y="5296168"/>
            <a:ext cx="882929" cy="576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Prostokąt 13"/>
          <p:cNvSpPr/>
          <p:nvPr/>
        </p:nvSpPr>
        <p:spPr>
          <a:xfrm>
            <a:off x="3538107" y="4402764"/>
            <a:ext cx="358303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It’s a 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mouth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pl-PL" sz="4000" b="1" spc="50" dirty="0">
              <a:ln w="1905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15" name="Picture 5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51575" y="904875"/>
            <a:ext cx="2108200" cy="5075238"/>
          </a:xfrm>
          <a:prstGeom prst="rect">
            <a:avLst/>
          </a:prstGeom>
          <a:noFill/>
          <a:ln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trzałka w prawo 4"/>
          <p:cNvSpPr/>
          <p:nvPr/>
        </p:nvSpPr>
        <p:spPr>
          <a:xfrm rot="901626">
            <a:off x="6402388" y="1776413"/>
            <a:ext cx="900112" cy="144462"/>
          </a:xfrm>
          <a:prstGeom prst="rightArrow">
            <a:avLst>
              <a:gd name="adj1" fmla="val 30516"/>
              <a:gd name="adj2" fmla="val 129343"/>
            </a:avLst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7" presetClass="entr" presetSubtype="0" fill="hold" grpId="3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5" presetID="35" presetClass="emph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35" presetClass="emph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41" presetID="35" presetClass="emph" presetSubtype="0" fill="hold" grpId="2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33338"/>
            <a:ext cx="9169400" cy="692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zaokrąglony 2"/>
          <p:cNvSpPr/>
          <p:nvPr/>
        </p:nvSpPr>
        <p:spPr>
          <a:xfrm>
            <a:off x="874713" y="1443038"/>
            <a:ext cx="2520950" cy="4537075"/>
          </a:xfrm>
          <a:prstGeom prst="roundRect">
            <a:avLst>
              <a:gd name="adj" fmla="val 4031"/>
            </a:avLst>
          </a:prstGeom>
          <a:solidFill>
            <a:schemeClr val="tx1">
              <a:lumMod val="85000"/>
              <a:lumOff val="1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" name="Prostokąt zaokrąglony 3"/>
          <p:cNvSpPr/>
          <p:nvPr/>
        </p:nvSpPr>
        <p:spPr>
          <a:xfrm>
            <a:off x="1055463" y="1591560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head</a:t>
            </a:r>
          </a:p>
        </p:txBody>
      </p:sp>
      <p:pic>
        <p:nvPicPr>
          <p:cNvPr id="5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04"/>
          <a:stretch>
            <a:fillRect/>
          </a:stretch>
        </p:blipFill>
        <p:spPr bwMode="auto">
          <a:xfrm>
            <a:off x="539750" y="631825"/>
            <a:ext cx="571182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ostokąt zaokrąglony 5"/>
          <p:cNvSpPr/>
          <p:nvPr/>
        </p:nvSpPr>
        <p:spPr>
          <a:xfrm>
            <a:off x="1055463" y="231493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nose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1055463" y="301669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ear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1055338" y="373186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hair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1055338" y="446708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neck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1055463" y="5212872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eye</a:t>
            </a:r>
          </a:p>
        </p:txBody>
      </p:sp>
      <p:sp>
        <p:nvSpPr>
          <p:cNvPr id="11" name="Prostokąt 10"/>
          <p:cNvSpPr/>
          <p:nvPr/>
        </p:nvSpPr>
        <p:spPr>
          <a:xfrm rot="20780001">
            <a:off x="4000332" y="2205436"/>
            <a:ext cx="1537600" cy="83099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s-ES" sz="4800" b="1" dirty="0">
                <a:ln w="180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00CC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orte" pitchFamily="66" charset="0"/>
                <a:cs typeface="Arial" charset="0"/>
              </a:rPr>
              <a:t>great</a:t>
            </a:r>
            <a:endParaRPr lang="pl-PL" sz="4800" b="1" dirty="0">
              <a:ln w="1800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solidFill>
                <a:srgbClr val="00CC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Forte" pitchFamily="66" charset="0"/>
              <a:cs typeface="Arial" charset="0"/>
            </a:endParaRPr>
          </a:p>
        </p:txBody>
      </p:sp>
      <p:pic>
        <p:nvPicPr>
          <p:cNvPr id="12" name="Picture 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739" y="5296168"/>
            <a:ext cx="882929" cy="576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rostokąt 12"/>
          <p:cNvSpPr/>
          <p:nvPr/>
        </p:nvSpPr>
        <p:spPr>
          <a:xfrm>
            <a:off x="3576957" y="4467086"/>
            <a:ext cx="2555508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It’s 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hair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pl-PL" sz="4000" b="1" spc="50" dirty="0">
              <a:ln w="1905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14" name="Picture 5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51575" y="904875"/>
            <a:ext cx="2108200" cy="5075238"/>
          </a:xfrm>
          <a:prstGeom prst="rect">
            <a:avLst/>
          </a:prstGeom>
          <a:noFill/>
          <a:ln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trzałka w prawo 14"/>
          <p:cNvSpPr/>
          <p:nvPr/>
        </p:nvSpPr>
        <p:spPr>
          <a:xfrm rot="20698374" flipH="1">
            <a:off x="7599363" y="1003300"/>
            <a:ext cx="900112" cy="144463"/>
          </a:xfrm>
          <a:prstGeom prst="rightArrow">
            <a:avLst>
              <a:gd name="adj1" fmla="val 30516"/>
              <a:gd name="adj2" fmla="val 129343"/>
            </a:avLst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7" presetClass="entr" presetSubtype="0" fill="hold" grpId="3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5" presetID="35" presetClass="emph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35" presetClass="emph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41" presetID="35" presetClass="emph" presetSubtype="0" fill="hold" grpId="2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5" grpId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33338"/>
            <a:ext cx="9169400" cy="692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zaokrąglony 2"/>
          <p:cNvSpPr/>
          <p:nvPr/>
        </p:nvSpPr>
        <p:spPr>
          <a:xfrm>
            <a:off x="874713" y="1443038"/>
            <a:ext cx="2520950" cy="4537075"/>
          </a:xfrm>
          <a:prstGeom prst="roundRect">
            <a:avLst>
              <a:gd name="adj" fmla="val 4031"/>
            </a:avLst>
          </a:prstGeom>
          <a:solidFill>
            <a:schemeClr val="tx1">
              <a:lumMod val="85000"/>
              <a:lumOff val="1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" name="Prostokąt zaokrąglony 3"/>
          <p:cNvSpPr/>
          <p:nvPr/>
        </p:nvSpPr>
        <p:spPr>
          <a:xfrm>
            <a:off x="1055463" y="1591560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foot</a:t>
            </a:r>
          </a:p>
        </p:txBody>
      </p:sp>
      <p:pic>
        <p:nvPicPr>
          <p:cNvPr id="5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04"/>
          <a:stretch>
            <a:fillRect/>
          </a:stretch>
        </p:blipFill>
        <p:spPr bwMode="auto">
          <a:xfrm>
            <a:off x="539750" y="631825"/>
            <a:ext cx="571182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ostokąt zaokrąglony 5"/>
          <p:cNvSpPr/>
          <p:nvPr/>
        </p:nvSpPr>
        <p:spPr>
          <a:xfrm>
            <a:off x="1055463" y="231493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leg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1055463" y="301669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thigh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1055338" y="373186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belly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1055338" y="446708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knee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1055463" y="5212872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belly</a:t>
            </a:r>
          </a:p>
        </p:txBody>
      </p:sp>
      <p:sp>
        <p:nvSpPr>
          <p:cNvPr id="11" name="Prostokąt 10"/>
          <p:cNvSpPr/>
          <p:nvPr/>
        </p:nvSpPr>
        <p:spPr>
          <a:xfrm rot="20780001">
            <a:off x="4000332" y="2205436"/>
            <a:ext cx="1537600" cy="83099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s-ES" sz="4800" b="1" dirty="0">
                <a:ln w="180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00CC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orte" pitchFamily="66" charset="0"/>
                <a:cs typeface="Arial" charset="0"/>
              </a:rPr>
              <a:t>great</a:t>
            </a:r>
            <a:endParaRPr lang="pl-PL" sz="4800" b="1" dirty="0">
              <a:ln w="1800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solidFill>
                <a:srgbClr val="00CC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Forte" pitchFamily="66" charset="0"/>
              <a:cs typeface="Arial" charset="0"/>
            </a:endParaRPr>
          </a:p>
        </p:txBody>
      </p:sp>
      <p:pic>
        <p:nvPicPr>
          <p:cNvPr id="12" name="Picture 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739" y="5296168"/>
            <a:ext cx="882929" cy="576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rostokąt 12"/>
          <p:cNvSpPr/>
          <p:nvPr/>
        </p:nvSpPr>
        <p:spPr>
          <a:xfrm>
            <a:off x="3576957" y="4467086"/>
            <a:ext cx="314541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It’s a 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foot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pl-PL" sz="4000" b="1" spc="50" dirty="0">
              <a:ln w="1905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14" name="Picture 5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51575" y="904875"/>
            <a:ext cx="2108200" cy="5075238"/>
          </a:xfrm>
          <a:prstGeom prst="rect">
            <a:avLst/>
          </a:prstGeom>
          <a:noFill/>
          <a:ln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trzałka w prawo 14"/>
          <p:cNvSpPr/>
          <p:nvPr/>
        </p:nvSpPr>
        <p:spPr>
          <a:xfrm rot="901626" flipH="1" flipV="1">
            <a:off x="7167563" y="5986463"/>
            <a:ext cx="900112" cy="144462"/>
          </a:xfrm>
          <a:prstGeom prst="rightArrow">
            <a:avLst>
              <a:gd name="adj1" fmla="val 30516"/>
              <a:gd name="adj2" fmla="val 129343"/>
            </a:avLst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7" presetClass="entr" presetSubtype="0" fill="hold" grpId="3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5" presetID="35" presetClass="emph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35" presetClass="emph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41" presetID="35" presetClass="emph" presetSubtype="0" fill="hold" grpId="2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5" grpId="3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33338"/>
            <a:ext cx="9169400" cy="692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zaokrąglony 2"/>
          <p:cNvSpPr/>
          <p:nvPr/>
        </p:nvSpPr>
        <p:spPr>
          <a:xfrm>
            <a:off x="874713" y="1443038"/>
            <a:ext cx="2520950" cy="4537075"/>
          </a:xfrm>
          <a:prstGeom prst="roundRect">
            <a:avLst>
              <a:gd name="adj" fmla="val 4031"/>
            </a:avLst>
          </a:prstGeom>
          <a:solidFill>
            <a:schemeClr val="tx1">
              <a:lumMod val="85000"/>
              <a:lumOff val="1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" name="Prostokąt zaokrąglony 3"/>
          <p:cNvSpPr/>
          <p:nvPr/>
        </p:nvSpPr>
        <p:spPr>
          <a:xfrm>
            <a:off x="1055463" y="1591560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hand</a:t>
            </a:r>
          </a:p>
        </p:txBody>
      </p:sp>
      <p:pic>
        <p:nvPicPr>
          <p:cNvPr id="5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04"/>
          <a:stretch>
            <a:fillRect/>
          </a:stretch>
        </p:blipFill>
        <p:spPr bwMode="auto">
          <a:xfrm>
            <a:off x="539750" y="631825"/>
            <a:ext cx="571182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ostokąt zaokrąglony 5"/>
          <p:cNvSpPr/>
          <p:nvPr/>
        </p:nvSpPr>
        <p:spPr>
          <a:xfrm>
            <a:off x="1055463" y="231493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wrist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1055463" y="301669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arm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1055338" y="373186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palm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1055338" y="446708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toe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1055463" y="5212872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finger</a:t>
            </a:r>
          </a:p>
        </p:txBody>
      </p:sp>
      <p:sp>
        <p:nvSpPr>
          <p:cNvPr id="11" name="Prostokąt 10"/>
          <p:cNvSpPr/>
          <p:nvPr/>
        </p:nvSpPr>
        <p:spPr>
          <a:xfrm rot="20780001">
            <a:off x="4000332" y="2205436"/>
            <a:ext cx="1537600" cy="83099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s-ES" sz="4800" b="1" dirty="0">
                <a:ln w="180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00CC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orte" pitchFamily="66" charset="0"/>
                <a:cs typeface="Arial" charset="0"/>
              </a:rPr>
              <a:t>great</a:t>
            </a:r>
            <a:endParaRPr lang="pl-PL" sz="4800" b="1" dirty="0">
              <a:ln w="1800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solidFill>
                <a:srgbClr val="00CC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Forte" pitchFamily="66" charset="0"/>
              <a:cs typeface="Arial" charset="0"/>
            </a:endParaRPr>
          </a:p>
        </p:txBody>
      </p:sp>
      <p:pic>
        <p:nvPicPr>
          <p:cNvPr id="12" name="Picture 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739" y="5296168"/>
            <a:ext cx="882929" cy="576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rostokąt 12"/>
          <p:cNvSpPr/>
          <p:nvPr/>
        </p:nvSpPr>
        <p:spPr>
          <a:xfrm>
            <a:off x="3576957" y="4467086"/>
            <a:ext cx="359746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It’s a 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finger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pl-PL" sz="4000" b="1" spc="50" dirty="0">
              <a:ln w="1905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14" name="Picture 5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51575" y="904875"/>
            <a:ext cx="2108200" cy="5075238"/>
          </a:xfrm>
          <a:prstGeom prst="rect">
            <a:avLst/>
          </a:prstGeom>
          <a:noFill/>
          <a:ln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trzałka w prawo 14"/>
          <p:cNvSpPr/>
          <p:nvPr/>
        </p:nvSpPr>
        <p:spPr>
          <a:xfrm rot="901626" flipH="1" flipV="1">
            <a:off x="7889875" y="4117975"/>
            <a:ext cx="638175" cy="123825"/>
          </a:xfrm>
          <a:prstGeom prst="rightArrow">
            <a:avLst>
              <a:gd name="adj1" fmla="val 30516"/>
              <a:gd name="adj2" fmla="val 129343"/>
            </a:avLst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7" presetClass="entr" presetSubtype="0" fill="hold" grpId="3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5" presetID="35" presetClass="emph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35" presetClass="emph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41" presetID="35" presetClass="emph" presetSubtype="0" fill="hold" grpId="2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5" grpId="3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33338"/>
            <a:ext cx="9169400" cy="692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zaokrąglony 2"/>
          <p:cNvSpPr/>
          <p:nvPr/>
        </p:nvSpPr>
        <p:spPr>
          <a:xfrm>
            <a:off x="874713" y="1443038"/>
            <a:ext cx="2520950" cy="4537075"/>
          </a:xfrm>
          <a:prstGeom prst="roundRect">
            <a:avLst>
              <a:gd name="adj" fmla="val 4031"/>
            </a:avLst>
          </a:prstGeom>
          <a:solidFill>
            <a:schemeClr val="tx1">
              <a:lumMod val="85000"/>
              <a:lumOff val="1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" name="Prostokąt zaokrąglony 3"/>
          <p:cNvSpPr/>
          <p:nvPr/>
        </p:nvSpPr>
        <p:spPr>
          <a:xfrm>
            <a:off x="1055463" y="1591560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head</a:t>
            </a:r>
          </a:p>
        </p:txBody>
      </p:sp>
      <p:pic>
        <p:nvPicPr>
          <p:cNvPr id="5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04"/>
          <a:stretch>
            <a:fillRect/>
          </a:stretch>
        </p:blipFill>
        <p:spPr bwMode="auto">
          <a:xfrm>
            <a:off x="539750" y="631825"/>
            <a:ext cx="571182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ostokąt zaokrąglony 5"/>
          <p:cNvSpPr/>
          <p:nvPr/>
        </p:nvSpPr>
        <p:spPr>
          <a:xfrm>
            <a:off x="1055463" y="231493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shoulder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1055463" y="301669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neck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1055338" y="3731864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chest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1055338" y="4467086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mouth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1055463" y="5212872"/>
            <a:ext cx="2160000" cy="61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s-ES" sz="40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face</a:t>
            </a:r>
          </a:p>
        </p:txBody>
      </p:sp>
      <p:sp>
        <p:nvSpPr>
          <p:cNvPr id="11" name="Prostokąt 10"/>
          <p:cNvSpPr/>
          <p:nvPr/>
        </p:nvSpPr>
        <p:spPr>
          <a:xfrm rot="20780001">
            <a:off x="4000332" y="2205436"/>
            <a:ext cx="1537600" cy="83099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s-ES" sz="4800" b="1" dirty="0">
                <a:ln w="180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00CC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orte" pitchFamily="66" charset="0"/>
                <a:cs typeface="Arial" charset="0"/>
              </a:rPr>
              <a:t>great</a:t>
            </a:r>
            <a:endParaRPr lang="pl-PL" sz="4800" b="1" dirty="0">
              <a:ln w="1800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solidFill>
                <a:srgbClr val="00CC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Forte" pitchFamily="66" charset="0"/>
              <a:cs typeface="Arial" charset="0"/>
            </a:endParaRPr>
          </a:p>
        </p:txBody>
      </p:sp>
      <p:pic>
        <p:nvPicPr>
          <p:cNvPr id="12" name="Picture 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739" y="5296168"/>
            <a:ext cx="882929" cy="576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rostokąt 12"/>
          <p:cNvSpPr/>
          <p:nvPr/>
        </p:nvSpPr>
        <p:spPr>
          <a:xfrm>
            <a:off x="3576957" y="4467086"/>
            <a:ext cx="3199915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It’s a 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neck</a:t>
            </a:r>
            <a:r>
              <a:rPr lang="es-ES" sz="4000" b="1" spc="5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pl-PL" sz="4000" b="1" spc="50" dirty="0">
              <a:ln w="1905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14" name="Picture 5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51575" y="904875"/>
            <a:ext cx="2108200" cy="5075238"/>
          </a:xfrm>
          <a:prstGeom prst="rect">
            <a:avLst/>
          </a:prstGeom>
          <a:noFill/>
          <a:ln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trzałka w prawo 14"/>
          <p:cNvSpPr/>
          <p:nvPr/>
        </p:nvSpPr>
        <p:spPr>
          <a:xfrm rot="20232906" flipH="1" flipV="1">
            <a:off x="7278688" y="2055813"/>
            <a:ext cx="900112" cy="144462"/>
          </a:xfrm>
          <a:prstGeom prst="rightArrow">
            <a:avLst>
              <a:gd name="adj1" fmla="val 30516"/>
              <a:gd name="adj2" fmla="val 129343"/>
            </a:avLst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7" presetClass="entr" presetSubtype="0" fill="hold" grpId="3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35" presetID="35" presetClass="emph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8" presetID="35" presetClass="emph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id="41" presetID="35" presetClass="emph" presetSubtype="0" fill="hold" grpId="2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5" grpId="3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219</Words>
  <Application>Microsoft Office PowerPoint</Application>
  <PresentationFormat>On-screen Show (4:3)</PresentationFormat>
  <Paragraphs>164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Calibri</vt:lpstr>
      <vt:lpstr>Arial</vt:lpstr>
      <vt:lpstr>Motyw pakietu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mada_1</dc:creator>
  <cp:lastModifiedBy>pptforschool.ru</cp:lastModifiedBy>
  <cp:revision>27</cp:revision>
  <dcterms:created xsi:type="dcterms:W3CDTF">2012-01-27T18:13:48Z</dcterms:created>
  <dcterms:modified xsi:type="dcterms:W3CDTF">2018-05-17T20:04:56Z</dcterms:modified>
</cp:coreProperties>
</file>