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32" r:id="rId2"/>
    <p:sldMasterId id="2147483744" r:id="rId3"/>
    <p:sldMasterId id="2147483756" r:id="rId4"/>
    <p:sldMasterId id="2147483768" r:id="rId5"/>
    <p:sldMasterId id="2147483780" r:id="rId6"/>
  </p:sldMasterIdLst>
  <p:sldIdLst>
    <p:sldId id="267" r:id="rId7"/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</p:sldIdLst>
  <p:sldSz cx="9144000" cy="6858000" type="screen4x3"/>
  <p:notesSz cx="6858000" cy="9144000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2E19"/>
    <a:srgbClr val="FC5F08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82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audio" Target="../media/audio1.wav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audio" Target="../media/audio1.wav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audio" Target="../media/audio1.wav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audio" Target="../media/audio1.wav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audio" Target="../media/audio1.wav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audio" Target="../media/audio1.wav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audio" Target="../media/audio1.wav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audio" Target="../media/audio1.wav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audio" Target="../media/audio1.wav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0D3A7-75D0-4779-9911-7E3174CF1723}" type="datetimeFigureOut">
              <a:rPr lang="pt-PT"/>
              <a:pPr>
                <a:defRPr/>
              </a:pPr>
              <a:t>24/04/2018</a:t>
            </a:fld>
            <a:endParaRPr lang="pt-PT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2A56EC-D2D7-4663-A85C-454B64D2665A}" type="slidenum">
              <a:rPr lang="pt-PT" altLang="en-US"/>
              <a:pPr/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2045852084"/>
      </p:ext>
    </p:extLst>
  </p:cSld>
  <p:clrMapOvr>
    <a:masterClrMapping/>
  </p:clrMapOvr>
  <p:transition spd="med">
    <p:wheel spokes="1"/>
    <p:sndAc>
      <p:stSnd>
        <p:snd r:embed="rId1" name="TextToSpeech4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6A488-3C6E-46B1-9E61-F87099A8C7E4}" type="datetimeFigureOut">
              <a:rPr lang="pt-PT"/>
              <a:pPr>
                <a:defRPr/>
              </a:pPr>
              <a:t>24/04/2018</a:t>
            </a:fld>
            <a:endParaRPr lang="pt-PT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EC3D51-8480-436C-AE0C-B608939260FF}" type="slidenum">
              <a:rPr lang="pt-PT" altLang="en-US"/>
              <a:pPr/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1104603698"/>
      </p:ext>
    </p:extLst>
  </p:cSld>
  <p:clrMapOvr>
    <a:masterClrMapping/>
  </p:clrMapOvr>
  <p:transition spd="med">
    <p:wheel spokes="1"/>
    <p:sndAc>
      <p:stSnd>
        <p:snd r:embed="rId1" name="TextToSpeech4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CDF2ED-8C4B-495E-A547-7CB019C57E07}" type="datetimeFigureOut">
              <a:rPr lang="pt-PT"/>
              <a:pPr>
                <a:defRPr/>
              </a:pPr>
              <a:t>24/04/2018</a:t>
            </a:fld>
            <a:endParaRPr lang="pt-PT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03E1FD-82EC-475C-9695-B712A99D62AE}" type="slidenum">
              <a:rPr lang="pt-PT" altLang="en-US"/>
              <a:pPr/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3725081807"/>
      </p:ext>
    </p:extLst>
  </p:cSld>
  <p:clrMapOvr>
    <a:masterClrMapping/>
  </p:clrMapOvr>
  <p:transition spd="med">
    <p:wheel spokes="1"/>
    <p:sndAc>
      <p:stSnd>
        <p:snd r:embed="rId1" name="TextToSpeech4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FB8EAE-E630-41F7-964C-8A0A5B132F2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68161737"/>
      </p:ext>
    </p:extLst>
  </p:cSld>
  <p:clrMapOvr>
    <a:masterClrMapping/>
  </p:clrMapOvr>
  <p:transition spd="med">
    <p:wheel spokes="1"/>
    <p:sndAc>
      <p:stSnd>
        <p:snd r:embed="rId1" name="TextToSpeech4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617506-966C-446D-B70E-49FA3EEF27B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06840340"/>
      </p:ext>
    </p:extLst>
  </p:cSld>
  <p:clrMapOvr>
    <a:masterClrMapping/>
  </p:clrMapOvr>
  <p:transition spd="med">
    <p:wheel spokes="1"/>
    <p:sndAc>
      <p:stSnd>
        <p:snd r:embed="rId1" name="TextToSpeech4.wav"/>
      </p:stSnd>
    </p:sndAc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F326CD-D5E1-408D-83E0-325A67FCADB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16155551"/>
      </p:ext>
    </p:extLst>
  </p:cSld>
  <p:clrMapOvr>
    <a:masterClrMapping/>
  </p:clrMapOvr>
  <p:transition spd="med">
    <p:wheel spokes="1"/>
    <p:sndAc>
      <p:stSnd>
        <p:snd r:embed="rId1" name="TextToSpeech4.wav"/>
      </p:stSnd>
    </p:sndAc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D84896-9373-4224-AA9A-7B8B2838848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37340701"/>
      </p:ext>
    </p:extLst>
  </p:cSld>
  <p:clrMapOvr>
    <a:masterClrMapping/>
  </p:clrMapOvr>
  <p:transition spd="med">
    <p:wheel spokes="1"/>
    <p:sndAc>
      <p:stSnd>
        <p:snd r:embed="rId1" name="TextToSpeech4.wav"/>
      </p:stSnd>
    </p:sndAc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C04298-2B12-4026-9300-58A8420F737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53477865"/>
      </p:ext>
    </p:extLst>
  </p:cSld>
  <p:clrMapOvr>
    <a:masterClrMapping/>
  </p:clrMapOvr>
  <p:transition spd="med">
    <p:wheel spokes="1"/>
    <p:sndAc>
      <p:stSnd>
        <p:snd r:embed="rId1" name="TextToSpeech4.wav"/>
      </p:stSnd>
    </p:sndAc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8CC559-D001-460F-B943-7D8A30A2413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98175050"/>
      </p:ext>
    </p:extLst>
  </p:cSld>
  <p:clrMapOvr>
    <a:masterClrMapping/>
  </p:clrMapOvr>
  <p:transition spd="med">
    <p:wheel spokes="1"/>
    <p:sndAc>
      <p:stSnd>
        <p:snd r:embed="rId1" name="TextToSpeech4.wav"/>
      </p:stSnd>
    </p:sndAc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048979-800F-444C-97E5-E10A84398A0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39247738"/>
      </p:ext>
    </p:extLst>
  </p:cSld>
  <p:clrMapOvr>
    <a:masterClrMapping/>
  </p:clrMapOvr>
  <p:transition spd="med">
    <p:wheel spokes="1"/>
    <p:sndAc>
      <p:stSnd>
        <p:snd r:embed="rId1" name="TextToSpeech4.wav"/>
      </p:stSnd>
    </p:sndAc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650389-351D-4DA3-B868-216B42A3F02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14049462"/>
      </p:ext>
    </p:extLst>
  </p:cSld>
  <p:clrMapOvr>
    <a:masterClrMapping/>
  </p:clrMapOvr>
  <p:transition spd="med">
    <p:wheel spokes="1"/>
    <p:sndAc>
      <p:stSnd>
        <p:snd r:embed="rId1" name="TextToSpeech4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4796F-2203-48B3-927E-A1F549D48A25}" type="datetimeFigureOut">
              <a:rPr lang="pt-PT"/>
              <a:pPr>
                <a:defRPr/>
              </a:pPr>
              <a:t>24/04/2018</a:t>
            </a:fld>
            <a:endParaRPr lang="pt-PT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DDEA2E-6F62-4A6B-9548-BF93AAAE0A38}" type="slidenum">
              <a:rPr lang="pt-PT" altLang="en-US"/>
              <a:pPr/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676934876"/>
      </p:ext>
    </p:extLst>
  </p:cSld>
  <p:clrMapOvr>
    <a:masterClrMapping/>
  </p:clrMapOvr>
  <p:transition spd="med">
    <p:wheel spokes="1"/>
    <p:sndAc>
      <p:stSnd>
        <p:snd r:embed="rId1" name="TextToSpeech4.wav"/>
      </p:stSnd>
    </p:sndAc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PT" noProof="0" smtClean="0"/>
              <a:t>Clique no ícone para adicionar uma imagem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4710AD-F117-4E42-A9DF-9871C86B9A3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69928122"/>
      </p:ext>
    </p:extLst>
  </p:cSld>
  <p:clrMapOvr>
    <a:masterClrMapping/>
  </p:clrMapOvr>
  <p:transition spd="med">
    <p:wheel spokes="1"/>
    <p:sndAc>
      <p:stSnd>
        <p:snd r:embed="rId1" name="TextToSpeech4.wav"/>
      </p:stSnd>
    </p:sndAc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4B9D80-7CEA-49AA-B151-4D1EA3088BA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18427873"/>
      </p:ext>
    </p:extLst>
  </p:cSld>
  <p:clrMapOvr>
    <a:masterClrMapping/>
  </p:clrMapOvr>
  <p:transition spd="med">
    <p:wheel spokes="1"/>
    <p:sndAc>
      <p:stSnd>
        <p:snd r:embed="rId1" name="TextToSpeech4.wav"/>
      </p:stSnd>
    </p:sndAc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10200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10200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DF3505-6F07-491A-9AC6-CE2D267A149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97907488"/>
      </p:ext>
    </p:extLst>
  </p:cSld>
  <p:clrMapOvr>
    <a:masterClrMapping/>
  </p:clrMapOvr>
  <p:transition spd="med">
    <p:wheel spokes="1"/>
    <p:sndAc>
      <p:stSnd>
        <p:snd r:embed="rId1" name="TextToSpeech4.wav"/>
      </p:stSnd>
    </p:sndAc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8E35EA-4828-475D-B7BA-02519361200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53088912"/>
      </p:ext>
    </p:extLst>
  </p:cSld>
  <p:clrMapOvr>
    <a:masterClrMapping/>
  </p:clrMapOvr>
  <p:transition spd="med">
    <p:wheel spokes="1"/>
    <p:sndAc>
      <p:stSnd>
        <p:snd r:embed="rId1" name="TextToSpeech4.wav"/>
      </p:stSnd>
    </p:sndAc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F0EAC6-00E0-467B-ABD6-2E945F7C23C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64817367"/>
      </p:ext>
    </p:extLst>
  </p:cSld>
  <p:clrMapOvr>
    <a:masterClrMapping/>
  </p:clrMapOvr>
  <p:transition spd="med">
    <p:wheel spokes="1"/>
    <p:sndAc>
      <p:stSnd>
        <p:snd r:embed="rId1" name="TextToSpeech4.wav"/>
      </p:stSnd>
    </p:sndAc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86123F-17A0-4783-8EA3-B0BDB987212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61024283"/>
      </p:ext>
    </p:extLst>
  </p:cSld>
  <p:clrMapOvr>
    <a:masterClrMapping/>
  </p:clrMapOvr>
  <p:transition spd="med">
    <p:wheel spokes="1"/>
    <p:sndAc>
      <p:stSnd>
        <p:snd r:embed="rId1" name="TextToSpeech4.wav"/>
      </p:stSnd>
    </p:sndAc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9F336E-0623-482F-A688-5C52A093525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82814472"/>
      </p:ext>
    </p:extLst>
  </p:cSld>
  <p:clrMapOvr>
    <a:masterClrMapping/>
  </p:clrMapOvr>
  <p:transition spd="med">
    <p:wheel spokes="1"/>
    <p:sndAc>
      <p:stSnd>
        <p:snd r:embed="rId1" name="TextToSpeech4.wav"/>
      </p:stSnd>
    </p:sndAc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F5CCDB-CE98-4222-AC26-0447FD559CC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27788051"/>
      </p:ext>
    </p:extLst>
  </p:cSld>
  <p:clrMapOvr>
    <a:masterClrMapping/>
  </p:clrMapOvr>
  <p:transition spd="med">
    <p:wheel spokes="1"/>
    <p:sndAc>
      <p:stSnd>
        <p:snd r:embed="rId1" name="TextToSpeech4.wav"/>
      </p:stSnd>
    </p:sndAc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87FDF-CDF0-42E2-8B16-187F0CACA47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29980921"/>
      </p:ext>
    </p:extLst>
  </p:cSld>
  <p:clrMapOvr>
    <a:masterClrMapping/>
  </p:clrMapOvr>
  <p:transition spd="med">
    <p:wheel spokes="1"/>
    <p:sndAc>
      <p:stSnd>
        <p:snd r:embed="rId1" name="TextToSpeech4.wav"/>
      </p:stSnd>
    </p:sndAc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B44672-409B-4F12-93C4-7096A7CAF3F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23257078"/>
      </p:ext>
    </p:extLst>
  </p:cSld>
  <p:clrMapOvr>
    <a:masterClrMapping/>
  </p:clrMapOvr>
  <p:transition spd="med">
    <p:wheel spokes="1"/>
    <p:sndAc>
      <p:stSnd>
        <p:snd r:embed="rId1" name="TextToSpeech4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B22312-96A1-452B-A614-4EC4442372B9}" type="datetimeFigureOut">
              <a:rPr lang="pt-PT"/>
              <a:pPr>
                <a:defRPr/>
              </a:pPr>
              <a:t>24/04/2018</a:t>
            </a:fld>
            <a:endParaRPr lang="pt-PT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E4F211-6E83-4F3C-87B3-4CD01A76CDDC}" type="slidenum">
              <a:rPr lang="pt-PT" altLang="en-US"/>
              <a:pPr/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2192895363"/>
      </p:ext>
    </p:extLst>
  </p:cSld>
  <p:clrMapOvr>
    <a:masterClrMapping/>
  </p:clrMapOvr>
  <p:transition spd="med">
    <p:wheel spokes="1"/>
    <p:sndAc>
      <p:stSnd>
        <p:snd r:embed="rId1" name="TextToSpeech4.wav"/>
      </p:stSnd>
    </p:sndAc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BD1768-003B-4840-8B83-DC9854F72A7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83351614"/>
      </p:ext>
    </p:extLst>
  </p:cSld>
  <p:clrMapOvr>
    <a:masterClrMapping/>
  </p:clrMapOvr>
  <p:transition spd="med">
    <p:wheel spokes="1"/>
    <p:sndAc>
      <p:stSnd>
        <p:snd r:embed="rId1" name="TextToSpeech4.wav"/>
      </p:stSnd>
    </p:sndAc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PT" noProof="0" smtClean="0"/>
              <a:t>Clique no ícone para adicionar uma imagem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EDBD9E-70D4-4C15-B098-AAA9809637C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77676978"/>
      </p:ext>
    </p:extLst>
  </p:cSld>
  <p:clrMapOvr>
    <a:masterClrMapping/>
  </p:clrMapOvr>
  <p:transition spd="med">
    <p:wheel spokes="1"/>
    <p:sndAc>
      <p:stSnd>
        <p:snd r:embed="rId1" name="TextToSpeech4.wav"/>
      </p:stSnd>
    </p:sndAc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352FB4-5E8B-4135-AFE4-C39CFAFA226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34292463"/>
      </p:ext>
    </p:extLst>
  </p:cSld>
  <p:clrMapOvr>
    <a:masterClrMapping/>
  </p:clrMapOvr>
  <p:transition spd="med">
    <p:wheel spokes="1"/>
    <p:sndAc>
      <p:stSnd>
        <p:snd r:embed="rId1" name="TextToSpeech4.wav"/>
      </p:stSnd>
    </p:sndAc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10200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10200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B169D8-0600-4DA6-BDC6-84017FC67BF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39885762"/>
      </p:ext>
    </p:extLst>
  </p:cSld>
  <p:clrMapOvr>
    <a:masterClrMapping/>
  </p:clrMapOvr>
  <p:transition spd="med">
    <p:wheel spokes="1"/>
    <p:sndAc>
      <p:stSnd>
        <p:snd r:embed="rId1" name="TextToSpeech4.wav"/>
      </p:stSnd>
    </p:sndAc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DAD14E-E736-47F2-8270-07A393340FA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17572458"/>
      </p:ext>
    </p:extLst>
  </p:cSld>
  <p:clrMapOvr>
    <a:masterClrMapping/>
  </p:clrMapOvr>
  <p:transition spd="med">
    <p:wheel spokes="1"/>
    <p:sndAc>
      <p:stSnd>
        <p:snd r:embed="rId1" name="TextToSpeech4.wav"/>
      </p:stSnd>
    </p:sndAc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DF6F43-EA92-4FC2-B05B-890A893D765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67468875"/>
      </p:ext>
    </p:extLst>
  </p:cSld>
  <p:clrMapOvr>
    <a:masterClrMapping/>
  </p:clrMapOvr>
  <p:transition spd="med">
    <p:wheel spokes="1"/>
    <p:sndAc>
      <p:stSnd>
        <p:snd r:embed="rId1" name="TextToSpeech4.wav"/>
      </p:stSnd>
    </p:sndAc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3CE3A9-2966-40A6-937C-EE8F820AF78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47721796"/>
      </p:ext>
    </p:extLst>
  </p:cSld>
  <p:clrMapOvr>
    <a:masterClrMapping/>
  </p:clrMapOvr>
  <p:transition spd="med">
    <p:wheel spokes="1"/>
    <p:sndAc>
      <p:stSnd>
        <p:snd r:embed="rId1" name="TextToSpeech4.wav"/>
      </p:stSnd>
    </p:sndAc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415B23-2CA3-43F6-B218-8470985BF5B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69889163"/>
      </p:ext>
    </p:extLst>
  </p:cSld>
  <p:clrMapOvr>
    <a:masterClrMapping/>
  </p:clrMapOvr>
  <p:transition spd="med">
    <p:wheel spokes="1"/>
    <p:sndAc>
      <p:stSnd>
        <p:snd r:embed="rId1" name="TextToSpeech4.wav"/>
      </p:stSnd>
    </p:sndAc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34C28E-C022-4FF0-A729-4E8D2FC125B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62164746"/>
      </p:ext>
    </p:extLst>
  </p:cSld>
  <p:clrMapOvr>
    <a:masterClrMapping/>
  </p:clrMapOvr>
  <p:transition spd="med">
    <p:wheel spokes="1"/>
    <p:sndAc>
      <p:stSnd>
        <p:snd r:embed="rId1" name="TextToSpeech4.wav"/>
      </p:stSnd>
    </p:sndAc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C6E79E-BFAC-4BA8-95DD-86BBC7B5DBF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30758679"/>
      </p:ext>
    </p:extLst>
  </p:cSld>
  <p:clrMapOvr>
    <a:masterClrMapping/>
  </p:clrMapOvr>
  <p:transition spd="med">
    <p:wheel spokes="1"/>
    <p:sndAc>
      <p:stSnd>
        <p:snd r:embed="rId1" name="TextToSpeech4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50166-989E-45B0-B7A7-74FFC5E8E9D1}" type="datetimeFigureOut">
              <a:rPr lang="pt-PT"/>
              <a:pPr>
                <a:defRPr/>
              </a:pPr>
              <a:t>24/04/2018</a:t>
            </a:fld>
            <a:endParaRPr lang="pt-PT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C57911-469A-4945-8049-EA3DA0324C32}" type="slidenum">
              <a:rPr lang="pt-PT" altLang="en-US"/>
              <a:pPr/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3982984100"/>
      </p:ext>
    </p:extLst>
  </p:cSld>
  <p:clrMapOvr>
    <a:masterClrMapping/>
  </p:clrMapOvr>
  <p:transition spd="med">
    <p:wheel spokes="1"/>
    <p:sndAc>
      <p:stSnd>
        <p:snd r:embed="rId1" name="TextToSpeech4.wav"/>
      </p:stSnd>
    </p:sndAc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CAE19D-C373-420D-A3D1-BB011EAD336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9315581"/>
      </p:ext>
    </p:extLst>
  </p:cSld>
  <p:clrMapOvr>
    <a:masterClrMapping/>
  </p:clrMapOvr>
  <p:transition spd="med">
    <p:wheel spokes="1"/>
    <p:sndAc>
      <p:stSnd>
        <p:snd r:embed="rId1" name="TextToSpeech4.wav"/>
      </p:stSnd>
    </p:sndAc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038460-E1C5-4A81-85A5-FD0C0257246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47502580"/>
      </p:ext>
    </p:extLst>
  </p:cSld>
  <p:clrMapOvr>
    <a:masterClrMapping/>
  </p:clrMapOvr>
  <p:transition spd="med">
    <p:wheel spokes="1"/>
    <p:sndAc>
      <p:stSnd>
        <p:snd r:embed="rId1" name="TextToSpeech4.wav"/>
      </p:stSnd>
    </p:sndAc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PT" noProof="0" smtClean="0"/>
              <a:t>Clique no ícone para adicionar uma imagem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C26230-2748-4177-99D8-5D4B1BEE338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81934735"/>
      </p:ext>
    </p:extLst>
  </p:cSld>
  <p:clrMapOvr>
    <a:masterClrMapping/>
  </p:clrMapOvr>
  <p:transition spd="med">
    <p:wheel spokes="1"/>
    <p:sndAc>
      <p:stSnd>
        <p:snd r:embed="rId1" name="TextToSpeech4.wav"/>
      </p:stSnd>
    </p:sndAc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E04769-7999-46D7-B966-119299B99B9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3663644"/>
      </p:ext>
    </p:extLst>
  </p:cSld>
  <p:clrMapOvr>
    <a:masterClrMapping/>
  </p:clrMapOvr>
  <p:transition spd="med">
    <p:wheel spokes="1"/>
    <p:sndAc>
      <p:stSnd>
        <p:snd r:embed="rId1" name="TextToSpeech4.wav"/>
      </p:stSnd>
    </p:sndAc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10200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10200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8798D0-D032-4AE7-B42F-01F96CEF627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39684851"/>
      </p:ext>
    </p:extLst>
  </p:cSld>
  <p:clrMapOvr>
    <a:masterClrMapping/>
  </p:clrMapOvr>
  <p:transition spd="med">
    <p:wheel spokes="1"/>
    <p:sndAc>
      <p:stSnd>
        <p:snd r:embed="rId1" name="TextToSpeech4.wav"/>
      </p:stSnd>
    </p:sndAc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4F2115-6A1D-45A6-8567-535190F0196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80361154"/>
      </p:ext>
    </p:extLst>
  </p:cSld>
  <p:clrMapOvr>
    <a:masterClrMapping/>
  </p:clrMapOvr>
  <p:transition spd="med">
    <p:wheel spokes="1"/>
    <p:sndAc>
      <p:stSnd>
        <p:snd r:embed="rId1" name="TextToSpeech4.wav"/>
      </p:stSnd>
    </p:sndAc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EAA078-49B9-45EF-8B84-8F6F4962999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32730085"/>
      </p:ext>
    </p:extLst>
  </p:cSld>
  <p:clrMapOvr>
    <a:masterClrMapping/>
  </p:clrMapOvr>
  <p:transition spd="med">
    <p:wheel spokes="1"/>
    <p:sndAc>
      <p:stSnd>
        <p:snd r:embed="rId1" name="TextToSpeech4.wav"/>
      </p:stSnd>
    </p:sndAc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E788D3-1E72-4E52-A938-05E6B892B3F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40168964"/>
      </p:ext>
    </p:extLst>
  </p:cSld>
  <p:clrMapOvr>
    <a:masterClrMapping/>
  </p:clrMapOvr>
  <p:transition spd="med">
    <p:wheel spokes="1"/>
    <p:sndAc>
      <p:stSnd>
        <p:snd r:embed="rId1" name="TextToSpeech4.wav"/>
      </p:stSnd>
    </p:sndAc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A95CE9-1EED-4875-8605-16A979ED2DE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62583644"/>
      </p:ext>
    </p:extLst>
  </p:cSld>
  <p:clrMapOvr>
    <a:masterClrMapping/>
  </p:clrMapOvr>
  <p:transition spd="med">
    <p:wheel spokes="1"/>
    <p:sndAc>
      <p:stSnd>
        <p:snd r:embed="rId1" name="TextToSpeech4.wav"/>
      </p:stSnd>
    </p:sndAc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0D815A-C0F7-412B-92BC-F1ED506D338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20514725"/>
      </p:ext>
    </p:extLst>
  </p:cSld>
  <p:clrMapOvr>
    <a:masterClrMapping/>
  </p:clrMapOvr>
  <p:transition spd="med">
    <p:wheel spokes="1"/>
    <p:sndAc>
      <p:stSnd>
        <p:snd r:embed="rId1" name="TextToSpeech4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8C510-02D5-43CF-A844-B24EA6B993E0}" type="datetimeFigureOut">
              <a:rPr lang="pt-PT"/>
              <a:pPr>
                <a:defRPr/>
              </a:pPr>
              <a:t>24/04/2018</a:t>
            </a:fld>
            <a:endParaRPr lang="pt-PT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1E8920-8BDF-4142-B62E-EF08E08DB5B4}" type="slidenum">
              <a:rPr lang="pt-PT" altLang="en-US"/>
              <a:pPr/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2164740326"/>
      </p:ext>
    </p:extLst>
  </p:cSld>
  <p:clrMapOvr>
    <a:masterClrMapping/>
  </p:clrMapOvr>
  <p:transition spd="med">
    <p:wheel spokes="1"/>
    <p:sndAc>
      <p:stSnd>
        <p:snd r:embed="rId1" name="TextToSpeech4.wav"/>
      </p:stSnd>
    </p:sndAc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7A2960-695D-4A1B-A6BC-606F9A7B365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45277615"/>
      </p:ext>
    </p:extLst>
  </p:cSld>
  <p:clrMapOvr>
    <a:masterClrMapping/>
  </p:clrMapOvr>
  <p:transition spd="med">
    <p:wheel spokes="1"/>
    <p:sndAc>
      <p:stSnd>
        <p:snd r:embed="rId1" name="TextToSpeech4.wav"/>
      </p:stSnd>
    </p:sndAc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D561EB-B95D-4E20-9DFB-25DA531E351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30832202"/>
      </p:ext>
    </p:extLst>
  </p:cSld>
  <p:clrMapOvr>
    <a:masterClrMapping/>
  </p:clrMapOvr>
  <p:transition spd="med">
    <p:wheel spokes="1"/>
    <p:sndAc>
      <p:stSnd>
        <p:snd r:embed="rId1" name="TextToSpeech4.wav"/>
      </p:stSnd>
    </p:sndAc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11D350-52C2-47F4-B729-16D4DBBA144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56354204"/>
      </p:ext>
    </p:extLst>
  </p:cSld>
  <p:clrMapOvr>
    <a:masterClrMapping/>
  </p:clrMapOvr>
  <p:transition spd="med">
    <p:wheel spokes="1"/>
    <p:sndAc>
      <p:stSnd>
        <p:snd r:embed="rId1" name="TextToSpeech4.wav"/>
      </p:stSnd>
    </p:sndAc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PT" noProof="0" smtClean="0"/>
              <a:t>Clique no ícone para adicionar uma imagem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4F50D9-8BAD-40F9-8330-4496C877606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90113326"/>
      </p:ext>
    </p:extLst>
  </p:cSld>
  <p:clrMapOvr>
    <a:masterClrMapping/>
  </p:clrMapOvr>
  <p:transition spd="med">
    <p:wheel spokes="1"/>
    <p:sndAc>
      <p:stSnd>
        <p:snd r:embed="rId1" name="TextToSpeech4.wav"/>
      </p:stSnd>
    </p:sndAc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79E553-98BB-430A-BEE4-1DDC0562B94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67272539"/>
      </p:ext>
    </p:extLst>
  </p:cSld>
  <p:clrMapOvr>
    <a:masterClrMapping/>
  </p:clrMapOvr>
  <p:transition spd="med">
    <p:wheel spokes="1"/>
    <p:sndAc>
      <p:stSnd>
        <p:snd r:embed="rId1" name="TextToSpeech4.wav"/>
      </p:stSnd>
    </p:sndAc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10200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10200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CA043E-A8BB-443C-8C89-4D3CA6F3AFD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56993531"/>
      </p:ext>
    </p:extLst>
  </p:cSld>
  <p:clrMapOvr>
    <a:masterClrMapping/>
  </p:clrMapOvr>
  <p:transition spd="med">
    <p:wheel spokes="1"/>
    <p:sndAc>
      <p:stSnd>
        <p:snd r:embed="rId1" name="TextToSpeech4.wav"/>
      </p:stSnd>
    </p:sndAc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CEA63-A641-4DB3-A925-7E4D8A188168}" type="datetimeFigureOut">
              <a:rPr lang="pt-PT"/>
              <a:pPr>
                <a:defRPr/>
              </a:pPr>
              <a:t>24/04/2018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1B208B-005C-4C4B-A09F-0E7BA28B9E18}" type="slidenum">
              <a:rPr lang="pt-PT" altLang="en-US"/>
              <a:pPr/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3599597066"/>
      </p:ext>
    </p:extLst>
  </p:cSld>
  <p:clrMapOvr>
    <a:masterClrMapping/>
  </p:clrMapOvr>
  <p:transition spd="med">
    <p:wheel spokes="1"/>
    <p:sndAc>
      <p:stSnd>
        <p:snd r:embed="rId1" name="TextToSpeech4.wav"/>
      </p:stSnd>
    </p:sndAc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B6CE8-EA04-4BCD-9018-31ED2DD95EC2}" type="datetimeFigureOut">
              <a:rPr lang="pt-PT"/>
              <a:pPr>
                <a:defRPr/>
              </a:pPr>
              <a:t>24/04/2018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CD7183-EF02-4BFE-B922-257D724DD6C7}" type="slidenum">
              <a:rPr lang="pt-PT" altLang="en-US"/>
              <a:pPr/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1061313484"/>
      </p:ext>
    </p:extLst>
  </p:cSld>
  <p:clrMapOvr>
    <a:masterClrMapping/>
  </p:clrMapOvr>
  <p:transition spd="med">
    <p:wheel spokes="1"/>
    <p:sndAc>
      <p:stSnd>
        <p:snd r:embed="rId1" name="TextToSpeech4.wav"/>
      </p:stSnd>
    </p:sndAc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54F22-D4B6-4844-877B-F7FC61F9CB70}" type="datetimeFigureOut">
              <a:rPr lang="pt-PT"/>
              <a:pPr>
                <a:defRPr/>
              </a:pPr>
              <a:t>24/04/2018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293C4F-BEFA-4A4C-A4FD-BF393BBD581D}" type="slidenum">
              <a:rPr lang="pt-PT" altLang="en-US"/>
              <a:pPr/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3086252574"/>
      </p:ext>
    </p:extLst>
  </p:cSld>
  <p:clrMapOvr>
    <a:masterClrMapping/>
  </p:clrMapOvr>
  <p:transition spd="med">
    <p:wheel spokes="1"/>
    <p:sndAc>
      <p:stSnd>
        <p:snd r:embed="rId1" name="TextToSpeech4.wav"/>
      </p:stSnd>
    </p:sndAc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3B600-C120-4C59-AFAE-ED8871F3CA99}" type="datetimeFigureOut">
              <a:rPr lang="pt-PT"/>
              <a:pPr>
                <a:defRPr/>
              </a:pPr>
              <a:t>24/04/2018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22D8F8-573A-4F3F-9317-699D14D958DE}" type="slidenum">
              <a:rPr lang="pt-PT" altLang="en-US"/>
              <a:pPr/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3664539480"/>
      </p:ext>
    </p:extLst>
  </p:cSld>
  <p:clrMapOvr>
    <a:masterClrMapping/>
  </p:clrMapOvr>
  <p:transition spd="med">
    <p:wheel spokes="1"/>
    <p:sndAc>
      <p:stSnd>
        <p:snd r:embed="rId1" name="TextToSpeech4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5C279-C4A4-4819-BF51-512482309FED}" type="datetimeFigureOut">
              <a:rPr lang="pt-PT"/>
              <a:pPr>
                <a:defRPr/>
              </a:pPr>
              <a:t>24/04/2018</a:t>
            </a:fld>
            <a:endParaRPr lang="pt-PT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AD621B-EF12-4155-9E92-01B1644DE929}" type="slidenum">
              <a:rPr lang="pt-PT" altLang="en-US"/>
              <a:pPr/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3052282391"/>
      </p:ext>
    </p:extLst>
  </p:cSld>
  <p:clrMapOvr>
    <a:masterClrMapping/>
  </p:clrMapOvr>
  <p:transition spd="med">
    <p:wheel spokes="1"/>
    <p:sndAc>
      <p:stSnd>
        <p:snd r:embed="rId1" name="TextToSpeech4.wav"/>
      </p:stSnd>
    </p:sndAc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78ABB-E1A8-40D9-AA83-2F29B89FC295}" type="datetimeFigureOut">
              <a:rPr lang="pt-PT"/>
              <a:pPr>
                <a:defRPr/>
              </a:pPr>
              <a:t>24/04/2018</a:t>
            </a:fld>
            <a:endParaRPr lang="pt-PT"/>
          </a:p>
        </p:txBody>
      </p:sp>
      <p:sp>
        <p:nvSpPr>
          <p:cNvPr id="8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DA69A7-8DD1-4CA7-90B0-4ED62006AB29}" type="slidenum">
              <a:rPr lang="pt-PT" altLang="en-US"/>
              <a:pPr/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2878648719"/>
      </p:ext>
    </p:extLst>
  </p:cSld>
  <p:clrMapOvr>
    <a:masterClrMapping/>
  </p:clrMapOvr>
  <p:transition spd="med">
    <p:wheel spokes="1"/>
    <p:sndAc>
      <p:stSnd>
        <p:snd r:embed="rId1" name="TextToSpeech4.wav"/>
      </p:stSnd>
    </p:sndAc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1EA38-9685-4D36-887D-E24EE3D28AFD}" type="datetimeFigureOut">
              <a:rPr lang="pt-PT"/>
              <a:pPr>
                <a:defRPr/>
              </a:pPr>
              <a:t>24/04/2018</a:t>
            </a:fld>
            <a:endParaRPr lang="pt-PT"/>
          </a:p>
        </p:txBody>
      </p:sp>
      <p:sp>
        <p:nvSpPr>
          <p:cNvPr id="4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33DBCA-C7BB-493C-90CF-5B7F0211042A}" type="slidenum">
              <a:rPr lang="pt-PT" altLang="en-US"/>
              <a:pPr/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2353650984"/>
      </p:ext>
    </p:extLst>
  </p:cSld>
  <p:clrMapOvr>
    <a:masterClrMapping/>
  </p:clrMapOvr>
  <p:transition spd="med">
    <p:wheel spokes="1"/>
    <p:sndAc>
      <p:stSnd>
        <p:snd r:embed="rId1" name="TextToSpeech4.wav"/>
      </p:stSnd>
    </p:sndAc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69290-D962-4DDA-AA5F-93B7C09F45C3}" type="datetimeFigureOut">
              <a:rPr lang="pt-PT"/>
              <a:pPr>
                <a:defRPr/>
              </a:pPr>
              <a:t>24/04/2018</a:t>
            </a:fld>
            <a:endParaRPr lang="pt-PT"/>
          </a:p>
        </p:txBody>
      </p:sp>
      <p:sp>
        <p:nvSpPr>
          <p:cNvPr id="3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C91F86-9844-4A63-9766-A43B46AA25A6}" type="slidenum">
              <a:rPr lang="pt-PT" altLang="en-US"/>
              <a:pPr/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2365307093"/>
      </p:ext>
    </p:extLst>
  </p:cSld>
  <p:clrMapOvr>
    <a:masterClrMapping/>
  </p:clrMapOvr>
  <p:transition spd="med">
    <p:wheel spokes="1"/>
    <p:sndAc>
      <p:stSnd>
        <p:snd r:embed="rId1" name="TextToSpeech4.wav"/>
      </p:stSnd>
    </p:sndAc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4FB9F-BDF6-4912-9FF1-9DDCF435EF2E}" type="datetimeFigureOut">
              <a:rPr lang="pt-PT"/>
              <a:pPr>
                <a:defRPr/>
              </a:pPr>
              <a:t>24/04/2018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A17289-AD0C-4151-874B-48F8B8BAF5D5}" type="slidenum">
              <a:rPr lang="pt-PT" altLang="en-US"/>
              <a:pPr/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320201866"/>
      </p:ext>
    </p:extLst>
  </p:cSld>
  <p:clrMapOvr>
    <a:masterClrMapping/>
  </p:clrMapOvr>
  <p:transition spd="med">
    <p:wheel spokes="1"/>
    <p:sndAc>
      <p:stSnd>
        <p:snd r:embed="rId1" name="TextToSpeech4.wav"/>
      </p:stSnd>
    </p:sndAc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 smtClean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93571-1D1D-4E19-AF2D-BB5550119A29}" type="datetimeFigureOut">
              <a:rPr lang="pt-PT"/>
              <a:pPr>
                <a:defRPr/>
              </a:pPr>
              <a:t>24/04/2018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8F05B2-AE55-4ED1-9533-2A7EF97747DE}" type="slidenum">
              <a:rPr lang="pt-PT" altLang="en-US"/>
              <a:pPr/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4077339948"/>
      </p:ext>
    </p:extLst>
  </p:cSld>
  <p:clrMapOvr>
    <a:masterClrMapping/>
  </p:clrMapOvr>
  <p:transition spd="med">
    <p:wheel spokes="1"/>
    <p:sndAc>
      <p:stSnd>
        <p:snd r:embed="rId1" name="TextToSpeech4.wav"/>
      </p:stSnd>
    </p:sndAc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3AAD0-C5FB-4543-BED6-C8154A7EB56C}" type="datetimeFigureOut">
              <a:rPr lang="pt-PT"/>
              <a:pPr>
                <a:defRPr/>
              </a:pPr>
              <a:t>24/04/2018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CEE87A-F070-48C3-B31B-BE2638425CCE}" type="slidenum">
              <a:rPr lang="pt-PT" altLang="en-US"/>
              <a:pPr/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3149247119"/>
      </p:ext>
    </p:extLst>
  </p:cSld>
  <p:clrMapOvr>
    <a:masterClrMapping/>
  </p:clrMapOvr>
  <p:transition spd="med">
    <p:wheel spokes="1"/>
    <p:sndAc>
      <p:stSnd>
        <p:snd r:embed="rId1" name="TextToSpeech4.wav"/>
      </p:stSnd>
    </p:sndAc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D295A-ED10-4EB2-BAB1-BD88AC57501F}" type="datetimeFigureOut">
              <a:rPr lang="pt-PT"/>
              <a:pPr>
                <a:defRPr/>
              </a:pPr>
              <a:t>24/04/2018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BCD56-D189-480B-9EED-1D4686E5356F}" type="slidenum">
              <a:rPr lang="pt-PT" altLang="en-US"/>
              <a:pPr/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3009197666"/>
      </p:ext>
    </p:extLst>
  </p:cSld>
  <p:clrMapOvr>
    <a:masterClrMapping/>
  </p:clrMapOvr>
  <p:transition spd="med">
    <p:wheel spokes="1"/>
    <p:sndAc>
      <p:stSnd>
        <p:snd r:embed="rId1" name="TextToSpeech4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D3AAD-3ADA-42AB-892D-1D3DC7880667}" type="datetimeFigureOut">
              <a:rPr lang="pt-PT"/>
              <a:pPr>
                <a:defRPr/>
              </a:pPr>
              <a:t>24/04/2018</a:t>
            </a:fld>
            <a:endParaRPr lang="pt-PT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41B85B-3D04-4D44-A449-B57AC29A89F9}" type="slidenum">
              <a:rPr lang="pt-PT" altLang="en-US"/>
              <a:pPr/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2628310244"/>
      </p:ext>
    </p:extLst>
  </p:cSld>
  <p:clrMapOvr>
    <a:masterClrMapping/>
  </p:clrMapOvr>
  <p:transition spd="med">
    <p:wheel spokes="1"/>
    <p:sndAc>
      <p:stSnd>
        <p:snd r:embed="rId1" name="TextToSpeech4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37DE9-8125-4EE6-9B21-E3E69EEE2182}" type="datetimeFigureOut">
              <a:rPr lang="pt-PT"/>
              <a:pPr>
                <a:defRPr/>
              </a:pPr>
              <a:t>24/04/2018</a:t>
            </a:fld>
            <a:endParaRPr lang="pt-PT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858F-3FB0-42F5-AB93-C509B6D112BE}" type="slidenum">
              <a:rPr lang="pt-PT" altLang="en-US"/>
              <a:pPr/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137825427"/>
      </p:ext>
    </p:extLst>
  </p:cSld>
  <p:clrMapOvr>
    <a:masterClrMapping/>
  </p:clrMapOvr>
  <p:transition spd="med">
    <p:wheel spokes="1"/>
    <p:sndAc>
      <p:stSnd>
        <p:snd r:embed="rId1" name="TextToSpeech4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PT" noProof="0" smtClean="0"/>
              <a:t>Clique no ícone para adicionar uma imagem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4DAA73-CB29-4103-BC2F-740353D15AD8}" type="datetimeFigureOut">
              <a:rPr lang="pt-PT"/>
              <a:pPr>
                <a:defRPr/>
              </a:pPr>
              <a:t>24/04/2018</a:t>
            </a:fld>
            <a:endParaRPr lang="pt-PT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209BE3-824E-457C-828C-713836EFF4EA}" type="slidenum">
              <a:rPr lang="pt-PT" altLang="en-US"/>
              <a:pPr/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2793813066"/>
      </p:ext>
    </p:extLst>
  </p:cSld>
  <p:clrMapOvr>
    <a:masterClrMapping/>
  </p:clrMapOvr>
  <p:transition spd="med">
    <p:wheel spokes="1"/>
    <p:sndAc>
      <p:stSnd>
        <p:snd r:embed="rId1" name="TextToSpeech4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18" Type="http://schemas.openxmlformats.org/officeDocument/2006/relationships/image" Target="../media/image5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20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audio" Target="../media/audio1.wav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10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9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8.png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11.jpe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audio" Target="../media/audio1.wav"/><Relationship Id="rId18" Type="http://schemas.openxmlformats.org/officeDocument/2006/relationships/image" Target="../media/image14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17" Type="http://schemas.openxmlformats.org/officeDocument/2006/relationships/image" Target="../media/image6.jpeg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2.jpe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audio" Target="../media/audio1.wav"/><Relationship Id="rId18" Type="http://schemas.openxmlformats.org/officeDocument/2006/relationships/image" Target="../media/image17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17" Type="http://schemas.openxmlformats.org/officeDocument/2006/relationships/image" Target="../media/image16.png"/><Relationship Id="rId2" Type="http://schemas.openxmlformats.org/officeDocument/2006/relationships/slideLayout" Target="../slideLayouts/slideLayout35.xml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6.jpe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1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17" Type="http://schemas.openxmlformats.org/officeDocument/2006/relationships/image" Target="../media/image19.jpeg"/><Relationship Id="rId2" Type="http://schemas.openxmlformats.org/officeDocument/2006/relationships/slideLayout" Target="../slideLayouts/slideLayout46.xml"/><Relationship Id="rId16" Type="http://schemas.openxmlformats.org/officeDocument/2006/relationships/image" Target="../media/image18.jpeg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image" Target="../media/image6.jpeg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1.jpe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1474788" cy="1828800"/>
            <a:chOff x="0" y="0"/>
            <a:chExt cx="929" cy="1157"/>
          </a:xfrm>
        </p:grpSpPr>
        <p:pic>
          <p:nvPicPr>
            <p:cNvPr id="1036" name="Picture 3" descr="puppies1"/>
            <p:cNvPicPr>
              <a:picLocks noChangeAspect="1" noChangeArrowheads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29" cy="6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7" name="Picture 4" descr="puppies2"/>
            <p:cNvPicPr>
              <a:picLocks noChangeAspect="1" noChangeArrowheads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03"/>
              <a:ext cx="929" cy="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27" name="Picture 5" descr="puppies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-4763"/>
            <a:ext cx="7696200" cy="183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6" descr="puppies3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4138" y="5029200"/>
            <a:ext cx="1439862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7" descr="河山图标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77000"/>
            <a:ext cx="30099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8" descr="1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00800"/>
            <a:ext cx="3708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3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56218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fld id="{5158A263-4753-41C8-ABA4-5B8C373D57C7}" type="datetimeFigureOut">
              <a:rPr lang="pt-PT"/>
              <a:pPr>
                <a:defRPr/>
              </a:pPr>
              <a:t>24/04/2018</a:t>
            </a:fld>
            <a:endParaRPr lang="pt-PT"/>
          </a:p>
        </p:txBody>
      </p:sp>
      <p:sp>
        <p:nvSpPr>
          <p:cNvPr id="56218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6218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anose="02020603050405020304" pitchFamily="18" charset="0"/>
              </a:defRPr>
            </a:lvl1pPr>
          </a:lstStyle>
          <a:p>
            <a:fld id="{6636AC94-470A-4C42-A975-DFF7310B2B96}" type="slidenum">
              <a:rPr lang="pt-PT" altLang="en-US"/>
              <a:pPr/>
              <a:t>‹#›</a:t>
            </a:fld>
            <a:endParaRPr lang="pt-PT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 spd="med">
    <p:wheel spokes="1"/>
    <p:sndAc>
      <p:stSnd>
        <p:snd r:embed="rId13" name="TextToSpeech4.wav"/>
      </p:stSnd>
    </p:sndAc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宋体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宋体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宋体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宋体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artytime_leftback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00"/>
            <a:ext cx="1120775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1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143000"/>
            <a:ext cx="8001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partytime_left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00"/>
            <a:ext cx="112077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 descr="河山图标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100" y="381000"/>
            <a:ext cx="30099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 descr="partytime_top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0"/>
            <a:ext cx="32004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050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50791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0791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0791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anose="02020603050405020304" pitchFamily="18" charset="0"/>
              </a:defRPr>
            </a:lvl1pPr>
          </a:lstStyle>
          <a:p>
            <a:fld id="{5ECC47BF-4477-456E-8707-0F84182FA52F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ransition spd="med">
    <p:wheel spokes="1"/>
    <p:sndAc>
      <p:stSnd>
        <p:snd r:embed="rId13" name="TextToSpeech4.wav"/>
      </p:stSnd>
    </p:sndAc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宋体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宋体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宋体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宋体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thank_you_left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92625"/>
            <a:ext cx="1908175" cy="236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 descr="thank_you_leftback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08175" cy="450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 descr="河山图标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6477000"/>
            <a:ext cx="30099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 descr="1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0"/>
            <a:ext cx="7315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050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50893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0893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0893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anose="02020603050405020304" pitchFamily="18" charset="0"/>
              </a:defRPr>
            </a:lvl1pPr>
          </a:lstStyle>
          <a:p>
            <a:fld id="{C6F75C99-3D1A-4067-8E18-A4AD4A65B1B7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</p:sldLayoutIdLst>
  <p:transition spd="med">
    <p:wheel spokes="1"/>
    <p:sndAc>
      <p:stSnd>
        <p:snd r:embed="rId13" name="TextToSpeech4.wav"/>
      </p:stSnd>
    </p:sndAc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宋体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宋体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宋体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宋体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河山图标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0"/>
            <a:ext cx="30099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099" name="Group 3"/>
          <p:cNvGrpSpPr>
            <a:grpSpLocks/>
          </p:cNvGrpSpPr>
          <p:nvPr/>
        </p:nvGrpSpPr>
        <p:grpSpPr bwMode="auto">
          <a:xfrm>
            <a:off x="0" y="0"/>
            <a:ext cx="9144000" cy="1474788"/>
            <a:chOff x="0" y="0"/>
            <a:chExt cx="5760" cy="929"/>
          </a:xfrm>
        </p:grpSpPr>
        <p:pic>
          <p:nvPicPr>
            <p:cNvPr id="4105" name="Picture 4" descr="thankyo1"/>
            <p:cNvPicPr>
              <a:picLocks noChangeAspect="1" noChangeArrowheads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844" cy="5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6" name="Picture 5" descr="thankyo3"/>
            <p:cNvPicPr>
              <a:picLocks noChangeAspect="1" noChangeArrowheads="1"/>
            </p:cNvPicPr>
            <p:nvPr userDrawn="1"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85"/>
              <a:ext cx="274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7" name="Picture 6" descr="thankyo4"/>
            <p:cNvPicPr>
              <a:picLocks noChangeAspect="1" noChangeArrowheads="1"/>
            </p:cNvPicPr>
            <p:nvPr userDrawn="1"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2" y="0"/>
              <a:ext cx="2928" cy="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100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050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101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51200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1201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1201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anose="02020603050405020304" pitchFamily="18" charset="0"/>
              </a:defRPr>
            </a:lvl1pPr>
          </a:lstStyle>
          <a:p>
            <a:fld id="{B2AC34DB-5E7E-490F-A12D-9851064089B6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</p:sldLayoutIdLst>
  <p:transition spd="med">
    <p:wheel spokes="1"/>
    <p:sndAc>
      <p:stSnd>
        <p:snd r:embed="rId13" name="TextToSpeech4.wav"/>
      </p:stSnd>
    </p:sndAc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宋体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宋体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宋体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宋体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河山图标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52400"/>
            <a:ext cx="30099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 descr="1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0"/>
            <a:ext cx="4038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 descr="apr_rain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63675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050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51712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1712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1712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anose="02020603050405020304" pitchFamily="18" charset="0"/>
              </a:defRPr>
            </a:lvl1pPr>
          </a:lstStyle>
          <a:p>
            <a:fld id="{92CC5A5C-90F6-437B-9B85-9E009273F086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transition spd="med">
    <p:wheel spokes="1"/>
    <p:sndAc>
      <p:stSnd>
        <p:snd r:embed="rId13" name="TextToSpeech4.wav"/>
      </p:stSnd>
    </p:sndAc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宋体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宋体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宋体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宋体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Marcador de Posição do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en-US" smtClean="0"/>
              <a:t>Clique para editar o estilo</a:t>
            </a:r>
          </a:p>
        </p:txBody>
      </p:sp>
      <p:sp>
        <p:nvSpPr>
          <p:cNvPr id="6147" name="Marcador de Posição do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en-US" smtClean="0"/>
              <a:t>Clique para editar os estilos</a:t>
            </a:r>
          </a:p>
          <a:p>
            <a:pPr lvl="1"/>
            <a:r>
              <a:rPr lang="pt-PT" altLang="en-US" smtClean="0"/>
              <a:t>Segundo nível</a:t>
            </a:r>
          </a:p>
          <a:p>
            <a:pPr lvl="2"/>
            <a:r>
              <a:rPr lang="pt-PT" altLang="en-US" smtClean="0"/>
              <a:t>Terceiro nível</a:t>
            </a:r>
          </a:p>
          <a:p>
            <a:pPr lvl="3"/>
            <a:r>
              <a:rPr lang="pt-PT" altLang="en-US" smtClean="0"/>
              <a:t>Quarto nível</a:t>
            </a:r>
          </a:p>
          <a:p>
            <a:pPr lvl="4"/>
            <a:r>
              <a:rPr lang="pt-PT" altLang="en-US" smtClean="0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C48FA18-4E24-43C5-B135-B5BA56C11B06}" type="datetimeFigureOut">
              <a:rPr lang="pt-PT"/>
              <a:pPr>
                <a:defRPr/>
              </a:pPr>
              <a:t>24/04/2018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51B9623A-8A36-4A6C-A577-5D90EC1DC319}" type="slidenum">
              <a:rPr lang="pt-PT" altLang="en-US"/>
              <a:pPr/>
              <a:t>‹#›</a:t>
            </a:fld>
            <a:endParaRPr lang="pt-PT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</p:sldLayoutIdLst>
  <p:transition spd="med">
    <p:wheel spokes="1"/>
    <p:sndAc>
      <p:stSnd>
        <p:snd r:embed="rId13" name="TextToSpeech4.wav"/>
      </p:stSnd>
    </p:sndAc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2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2.xml"/><Relationship Id="rId6" Type="http://schemas.openxmlformats.org/officeDocument/2006/relationships/image" Target="../media/image20.jpeg"/><Relationship Id="rId5" Type="http://schemas.openxmlformats.org/officeDocument/2006/relationships/audio" Target="../media/audio5.wav"/><Relationship Id="rId4" Type="http://schemas.openxmlformats.org/officeDocument/2006/relationships/audio" Target="../media/audio12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2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2.xml"/><Relationship Id="rId6" Type="http://schemas.openxmlformats.org/officeDocument/2006/relationships/image" Target="../media/image20.jpeg"/><Relationship Id="rId5" Type="http://schemas.openxmlformats.org/officeDocument/2006/relationships/audio" Target="../media/audio5.wav"/><Relationship Id="rId4" Type="http://schemas.openxmlformats.org/officeDocument/2006/relationships/audio" Target="../media/audio13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56.xml"/><Relationship Id="rId5" Type="http://schemas.openxmlformats.org/officeDocument/2006/relationships/image" Target="../media/image21.png"/><Relationship Id="rId4" Type="http://schemas.openxmlformats.org/officeDocument/2006/relationships/image" Target="../media/image20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7" Type="http://schemas.openxmlformats.org/officeDocument/2006/relationships/image" Target="../media/image2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2.xml"/><Relationship Id="rId6" Type="http://schemas.openxmlformats.org/officeDocument/2006/relationships/image" Target="../media/image20.jpeg"/><Relationship Id="rId5" Type="http://schemas.openxmlformats.org/officeDocument/2006/relationships/audio" Target="../media/audio5.wav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2.xml"/><Relationship Id="rId6" Type="http://schemas.openxmlformats.org/officeDocument/2006/relationships/image" Target="../media/image21.png"/><Relationship Id="rId5" Type="http://schemas.openxmlformats.org/officeDocument/2006/relationships/image" Target="../media/image20.jpeg"/><Relationship Id="rId4" Type="http://schemas.openxmlformats.org/officeDocument/2006/relationships/audio" Target="../media/audio6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2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2.xml"/><Relationship Id="rId6" Type="http://schemas.openxmlformats.org/officeDocument/2006/relationships/image" Target="../media/image20.jpeg"/><Relationship Id="rId5" Type="http://schemas.openxmlformats.org/officeDocument/2006/relationships/audio" Target="../media/audio5.wav"/><Relationship Id="rId4" Type="http://schemas.openxmlformats.org/officeDocument/2006/relationships/audio" Target="../media/audio7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7" Type="http://schemas.openxmlformats.org/officeDocument/2006/relationships/image" Target="../media/image2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2.xml"/><Relationship Id="rId6" Type="http://schemas.openxmlformats.org/officeDocument/2006/relationships/image" Target="../media/image20.jpeg"/><Relationship Id="rId5" Type="http://schemas.openxmlformats.org/officeDocument/2006/relationships/audio" Target="../media/audio5.wav"/><Relationship Id="rId4" Type="http://schemas.openxmlformats.org/officeDocument/2006/relationships/audio" Target="../media/audio2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2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2.xml"/><Relationship Id="rId6" Type="http://schemas.openxmlformats.org/officeDocument/2006/relationships/image" Target="../media/image20.jpeg"/><Relationship Id="rId5" Type="http://schemas.openxmlformats.org/officeDocument/2006/relationships/audio" Target="../media/audio5.wav"/><Relationship Id="rId4" Type="http://schemas.openxmlformats.org/officeDocument/2006/relationships/audio" Target="../media/audio9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7" Type="http://schemas.openxmlformats.org/officeDocument/2006/relationships/image" Target="../media/image2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2.xml"/><Relationship Id="rId6" Type="http://schemas.openxmlformats.org/officeDocument/2006/relationships/image" Target="../media/image20.jpeg"/><Relationship Id="rId5" Type="http://schemas.openxmlformats.org/officeDocument/2006/relationships/audio" Target="../media/audio5.wav"/><Relationship Id="rId4" Type="http://schemas.openxmlformats.org/officeDocument/2006/relationships/audio" Target="../media/audio2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7" Type="http://schemas.openxmlformats.org/officeDocument/2006/relationships/image" Target="../media/image2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2.xml"/><Relationship Id="rId6" Type="http://schemas.openxmlformats.org/officeDocument/2006/relationships/image" Target="../media/image20.jpeg"/><Relationship Id="rId5" Type="http://schemas.openxmlformats.org/officeDocument/2006/relationships/audio" Target="../media/audio5.wav"/><Relationship Id="rId4" Type="http://schemas.openxmlformats.org/officeDocument/2006/relationships/audio" Target="../media/audio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WordArt 3"/>
          <p:cNvSpPr>
            <a:spLocks noChangeArrowheads="1" noChangeShapeType="1" noTextEdit="1"/>
          </p:cNvSpPr>
          <p:nvPr/>
        </p:nvSpPr>
        <p:spPr bwMode="auto">
          <a:xfrm>
            <a:off x="1691680" y="2204864"/>
            <a:ext cx="6480720" cy="150113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6000" b="1" kern="1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92E19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Forte" panose="03060902040502070203" pitchFamily="66" charset="0"/>
              </a:rPr>
              <a:t>Verb To Be</a:t>
            </a:r>
          </a:p>
        </p:txBody>
      </p:sp>
    </p:spTree>
    <p:extLst>
      <p:ext uri="{BB962C8B-B14F-4D97-AF65-F5344CB8AC3E}">
        <p14:creationId xmlns:p14="http://schemas.microsoft.com/office/powerpoint/2010/main" val="2326586172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Documents and Settings\vanda\Os meus documentos\As minhas imagens\efeite\efei\250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313" y="3571875"/>
            <a:ext cx="2333625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2" descr="C:\Documents and Settings\vanda\Os meus documentos\As minhas imagens\efeite\efei\250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0" y="3500438"/>
            <a:ext cx="2333625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2" descr="C:\Documents and Settings\vanda\Os meus documentos\As minhas imagens\efeite\efei\250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3571875"/>
            <a:ext cx="2333625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WordArt 3"/>
          <p:cNvSpPr>
            <a:spLocks noChangeArrowheads="1" noChangeShapeType="1" noTextEdit="1"/>
          </p:cNvSpPr>
          <p:nvPr/>
        </p:nvSpPr>
        <p:spPr bwMode="auto">
          <a:xfrm>
            <a:off x="3071813" y="357188"/>
            <a:ext cx="3357562" cy="781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Forte" panose="03060902040502070203" pitchFamily="66" charset="0"/>
              </a:rPr>
              <a:t>Verb To Be</a:t>
            </a:r>
          </a:p>
        </p:txBody>
      </p:sp>
      <p:sp>
        <p:nvSpPr>
          <p:cNvPr id="6" name="WordArt 3"/>
          <p:cNvSpPr>
            <a:spLocks noChangeArrowheads="1" noChangeShapeType="1" noTextEdit="1"/>
          </p:cNvSpPr>
          <p:nvPr/>
        </p:nvSpPr>
        <p:spPr bwMode="auto">
          <a:xfrm>
            <a:off x="1714500" y="4572000"/>
            <a:ext cx="1285875" cy="781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Forte" panose="03060902040502070203" pitchFamily="66" charset="0"/>
              </a:rPr>
              <a:t>is</a:t>
            </a:r>
          </a:p>
        </p:txBody>
      </p:sp>
      <p:sp>
        <p:nvSpPr>
          <p:cNvPr id="7" name="WordArt 3"/>
          <p:cNvSpPr>
            <a:spLocks noChangeArrowheads="1" noChangeShapeType="1" noTextEdit="1"/>
          </p:cNvSpPr>
          <p:nvPr/>
        </p:nvSpPr>
        <p:spPr bwMode="auto">
          <a:xfrm>
            <a:off x="4143375" y="4643438"/>
            <a:ext cx="1285875" cy="781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Forte" panose="03060902040502070203" pitchFamily="66" charset="0"/>
              </a:rPr>
              <a:t>am</a:t>
            </a:r>
          </a:p>
        </p:txBody>
      </p:sp>
      <p:sp>
        <p:nvSpPr>
          <p:cNvPr id="8" name="WordArt 3"/>
          <p:cNvSpPr>
            <a:spLocks noChangeArrowheads="1" noChangeShapeType="1" noTextEdit="1"/>
          </p:cNvSpPr>
          <p:nvPr/>
        </p:nvSpPr>
        <p:spPr bwMode="auto">
          <a:xfrm>
            <a:off x="6858000" y="4572000"/>
            <a:ext cx="928688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Forte" panose="03060902040502070203" pitchFamily="66" charset="0"/>
              </a:rPr>
              <a:t>are</a:t>
            </a:r>
          </a:p>
        </p:txBody>
      </p:sp>
      <p:sp>
        <p:nvSpPr>
          <p:cNvPr id="15369" name="WordArt 3"/>
          <p:cNvSpPr>
            <a:spLocks noChangeArrowheads="1" noChangeShapeType="1" noTextEdit="1"/>
          </p:cNvSpPr>
          <p:nvPr/>
        </p:nvSpPr>
        <p:spPr bwMode="auto">
          <a:xfrm>
            <a:off x="1500188" y="1428750"/>
            <a:ext cx="6715125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Comic Sans MS" panose="030F0702030302020204" pitchFamily="66" charset="0"/>
              </a:rPr>
              <a:t>Choose the correct form of the Verb To Be to complete the sentences</a:t>
            </a:r>
          </a:p>
        </p:txBody>
      </p:sp>
      <p:sp>
        <p:nvSpPr>
          <p:cNvPr id="15370" name="WordArt 3"/>
          <p:cNvSpPr>
            <a:spLocks noChangeArrowheads="1" noChangeShapeType="1" noTextEdit="1"/>
          </p:cNvSpPr>
          <p:nvPr/>
        </p:nvSpPr>
        <p:spPr bwMode="auto">
          <a:xfrm>
            <a:off x="1428750" y="2428875"/>
            <a:ext cx="6786563" cy="781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FC5F08"/>
                </a:solidFill>
                <a:latin typeface="Forte" panose="03060902040502070203" pitchFamily="66" charset="0"/>
              </a:rPr>
              <a:t>Susan and I ____ good students.</a:t>
            </a:r>
          </a:p>
        </p:txBody>
      </p:sp>
      <p:pic>
        <p:nvPicPr>
          <p:cNvPr id="15371" name="Picture 9" descr="http://i.somethingawful.com/kitty/arrow-next.gif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75" y="5286375"/>
            <a:ext cx="16668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heel spokes="1"/>
    <p:sndAc>
      <p:stSnd>
        <p:snd r:embed="rId2" name="TextToSpeech4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4 -4.44444E-6 C -0.01753 -0.01018 0.00278 0.00278 -0.01197 -0.00995 C -0.01996 -0.01689 -0.02986 -0.02199 -0.03888 -0.02615 C -0.046 -0.03287 -0.05399 -0.03842 -0.06059 -0.04629 C -0.06336 -0.04976 -0.06579 -0.05393 -0.06892 -0.05648 C -0.07239 -0.05925 -0.07795 -0.06342 -0.08072 -0.06666 C -0.08194 -0.06828 -0.08263 -0.07106 -0.08385 -0.07268 C -0.09027 -0.08032 -0.10329 -0.09166 -0.10729 -0.10092 C -0.11284 -0.11412 -0.1092 -0.10648 -0.11909 -0.12314 C -0.13316 -0.14652 -0.11875 -0.13402 -0.1309 -0.14328 C -0.1368 -0.16574 -0.146 -0.1868 -0.1493 -0.20995 C -0.14236 -0.24259 -0.13524 -0.228 -0.09913 -0.22615 C -0.08854 -0.22291 -0.08472 -0.2206 -0.07725 -0.21203 C -0.07447 -0.20138 -0.07361 -0.20138 -0.07899 -0.18564 C -0.08072 -0.18032 -0.08732 -0.17152 -0.08732 -0.17129 C -0.09322 -0.14814 -0.12187 -0.13379 -0.14079 -0.12916 C -0.1493 -0.12407 -0.16267 -0.11504 -0.17256 -0.11111 C -0.18333 -0.10671 -0.19513 -0.10555 -0.2059 -0.10092 C -0.21996 -0.10347 -0.22361 -0.10717 -0.23454 -0.11713 C -0.23784 -0.12963 -0.23472 -0.12129 -0.24791 -0.13726 C -0.25329 -0.14375 -0.25937 -0.15092 -0.26284 -0.15949 C -0.26614 -0.16759 -0.26736 -0.17291 -0.27291 -0.17963 C -0.27569 -0.18819 -0.27725 -0.19629 -0.28125 -0.20393 C -0.28697 -0.23101 -0.28454 -0.26064 -0.29131 -0.2868 C -0.29288 -0.30555 -0.29288 -0.31088 -0.29288 -0.303 " pathEditMode="relative" rAng="0" ptsTypes="ffffffffffffffffffffffffA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479" y="-1541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extToSpeech1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 nodeType="clickPar">
                      <p:stCondLst>
                        <p:cond delay="0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no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Documents and Settings\vanda\Os meus documentos\As minhas imagens\efeite\efei\250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313" y="3571875"/>
            <a:ext cx="2333625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Picture 2" descr="C:\Documents and Settings\vanda\Os meus documentos\As minhas imagens\efeite\efei\250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0" y="3500438"/>
            <a:ext cx="2333625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2" descr="C:\Documents and Settings\vanda\Os meus documentos\As minhas imagens\efeite\efei\250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3571875"/>
            <a:ext cx="2333625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WordArt 3"/>
          <p:cNvSpPr>
            <a:spLocks noChangeArrowheads="1" noChangeShapeType="1" noTextEdit="1"/>
          </p:cNvSpPr>
          <p:nvPr/>
        </p:nvSpPr>
        <p:spPr bwMode="auto">
          <a:xfrm>
            <a:off x="3071813" y="357188"/>
            <a:ext cx="3357562" cy="781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Forte" panose="03060902040502070203" pitchFamily="66" charset="0"/>
              </a:rPr>
              <a:t>Verb To Be</a:t>
            </a:r>
          </a:p>
        </p:txBody>
      </p:sp>
      <p:sp>
        <p:nvSpPr>
          <p:cNvPr id="6" name="WordArt 3"/>
          <p:cNvSpPr>
            <a:spLocks noChangeArrowheads="1" noChangeShapeType="1" noTextEdit="1"/>
          </p:cNvSpPr>
          <p:nvPr/>
        </p:nvSpPr>
        <p:spPr bwMode="auto">
          <a:xfrm>
            <a:off x="1714500" y="4572000"/>
            <a:ext cx="1285875" cy="781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Forte" panose="03060902040502070203" pitchFamily="66" charset="0"/>
              </a:rPr>
              <a:t>is</a:t>
            </a:r>
          </a:p>
        </p:txBody>
      </p:sp>
      <p:sp>
        <p:nvSpPr>
          <p:cNvPr id="7" name="WordArt 3"/>
          <p:cNvSpPr>
            <a:spLocks noChangeArrowheads="1" noChangeShapeType="1" noTextEdit="1"/>
          </p:cNvSpPr>
          <p:nvPr/>
        </p:nvSpPr>
        <p:spPr bwMode="auto">
          <a:xfrm>
            <a:off x="4143375" y="4643438"/>
            <a:ext cx="1285875" cy="781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Forte" panose="03060902040502070203" pitchFamily="66" charset="0"/>
              </a:rPr>
              <a:t>am</a:t>
            </a:r>
          </a:p>
        </p:txBody>
      </p:sp>
      <p:sp>
        <p:nvSpPr>
          <p:cNvPr id="8" name="WordArt 3"/>
          <p:cNvSpPr>
            <a:spLocks noChangeArrowheads="1" noChangeShapeType="1" noTextEdit="1"/>
          </p:cNvSpPr>
          <p:nvPr/>
        </p:nvSpPr>
        <p:spPr bwMode="auto">
          <a:xfrm>
            <a:off x="6500813" y="4572000"/>
            <a:ext cx="1285875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Forte" panose="03060902040502070203" pitchFamily="66" charset="0"/>
              </a:rPr>
              <a:t>are</a:t>
            </a:r>
          </a:p>
        </p:txBody>
      </p:sp>
      <p:sp>
        <p:nvSpPr>
          <p:cNvPr id="16393" name="WordArt 3"/>
          <p:cNvSpPr>
            <a:spLocks noChangeArrowheads="1" noChangeShapeType="1" noTextEdit="1"/>
          </p:cNvSpPr>
          <p:nvPr/>
        </p:nvSpPr>
        <p:spPr bwMode="auto">
          <a:xfrm>
            <a:off x="1500188" y="1428750"/>
            <a:ext cx="6715125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Comic Sans MS" panose="030F0702030302020204" pitchFamily="66" charset="0"/>
              </a:rPr>
              <a:t>Choose the correct form of the Verb To Be to complete the sentences</a:t>
            </a:r>
          </a:p>
        </p:txBody>
      </p:sp>
      <p:sp>
        <p:nvSpPr>
          <p:cNvPr id="16394" name="WordArt 3"/>
          <p:cNvSpPr>
            <a:spLocks noChangeArrowheads="1" noChangeShapeType="1" noTextEdit="1"/>
          </p:cNvSpPr>
          <p:nvPr/>
        </p:nvSpPr>
        <p:spPr bwMode="auto">
          <a:xfrm>
            <a:off x="1857375" y="2428875"/>
            <a:ext cx="6072188" cy="781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FC5F08"/>
                </a:solidFill>
                <a:latin typeface="Forte" panose="03060902040502070203" pitchFamily="66" charset="0"/>
              </a:rPr>
              <a:t>Mark and Tom _____ friends.</a:t>
            </a:r>
          </a:p>
        </p:txBody>
      </p:sp>
      <p:pic>
        <p:nvPicPr>
          <p:cNvPr id="16395" name="Picture 9" descr="http://i.somethingawful.com/kitty/arrow-next.gif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75" y="5286375"/>
            <a:ext cx="16668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heel spokes="1"/>
    <p:sndAc>
      <p:stSnd>
        <p:snd r:embed="rId2" name="TextToSpeech4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44444E-6 C -0.00834 -0.01388 -0.01632 -0.02129 -0.02813 -0.03194 C -0.03455 -0.03773 -0.03907 -0.04583 -0.04514 -0.05254 C -0.08611 -0.09699 -0.04028 -0.04236 -0.07518 -0.08472 C -0.10782 -0.12453 -0.07743 -0.08935 -0.09775 -0.11666 C -0.1007 -0.1206 -0.1073 -0.12777 -0.1073 -0.12754 C -0.11302 -0.14467 -0.11927 -0.15995 -0.12223 -0.178 C -0.1217 -0.19027 -0.12257 -0.20277 -0.12032 -0.21481 C -0.11893 -0.22338 -0.11007 -0.22731 -0.1033 -0.23078 C -0.06893 -0.24884 -0.03073 -0.253 0.00573 -0.26041 C 0.02135 -0.25972 0.03732 -0.2625 0.0526 -0.2581 C 0.05694 -0.25694 0.06007 -0.24444 0.06007 -0.24421 C 0.0618 -0.23101 0.06475 -0.21134 0.05816 -0.19884 C 0.04201 -0.16666 0.01944 -0.13888 -0.00556 -0.11666 C -0.01337 -0.10949 -0.02344 -0.10949 -0.03212 -0.10509 C -0.05018 -0.09537 -0.03959 -0.09583 -0.05834 -0.08912 C -0.1132 -0.06875 -0.07153 -0.08773 -0.09775 -0.07546 C -0.14445 -0.07708 -0.15695 -0.06643 -0.18438 -0.09814 C -0.18889 -0.11574 -0.18177 -0.09074 -0.19358 -0.11898 C -0.19653 -0.12615 -0.19809 -0.13425 -0.20105 -0.14166 C -0.19966 -0.1831 -0.20556 -0.1956 -0.18802 -0.22615 C -0.18368 -0.23379 -0.18039 -0.24282 -0.17483 -0.24907 C -0.17361 -0.25046 -0.17205 -0.25162 -0.17101 -0.25347 C -0.15625 -0.278 -0.17327 -0.25185 -0.16164 -0.27638 C -0.1566 -0.28726 -0.14914 -0.29652 -0.14289 -0.30601 C -0.14184 -0.30787 -0.13959 -0.30856 -0.13907 -0.31064 C -0.13802 -0.31666 -0.13907 -0.32268 -0.13907 -0.3287 " pathEditMode="relative" rAng="0" ptsTypes="ffffffffffffffffffffffffffA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49" y="-1643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extToSpeech1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 nodeType="clickPar">
                      <p:stCondLst>
                        <p:cond delay="0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no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3"/>
          <p:cNvSpPr>
            <a:spLocks noChangeArrowheads="1" noChangeShapeType="1" noTextEdit="1"/>
          </p:cNvSpPr>
          <p:nvPr/>
        </p:nvSpPr>
        <p:spPr bwMode="auto">
          <a:xfrm>
            <a:off x="1785938" y="2500313"/>
            <a:ext cx="6072187" cy="781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FC5F08"/>
                </a:solidFill>
                <a:latin typeface="Forte" panose="03060902040502070203" pitchFamily="66" charset="0"/>
              </a:rPr>
              <a:t>Thanks for playing!.</a:t>
            </a:r>
          </a:p>
        </p:txBody>
      </p:sp>
    </p:spTree>
  </p:cSld>
  <p:clrMapOvr>
    <a:masterClrMapping/>
  </p:clrMapOvr>
  <p:transition spd="med">
    <p:wheel spokes="1"/>
    <p:sndAc>
      <p:stSnd>
        <p:snd r:embed="rId2" name="TextToSpeech4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15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vanda\Os meus documentos\As minhas imagens\efeite\efei\25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313" y="3571875"/>
            <a:ext cx="2333625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2" descr="C:\Documents and Settings\vanda\Os meus documentos\As minhas imagens\efeite\efei\25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0" y="3500438"/>
            <a:ext cx="2333625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2" descr="C:\Documents and Settings\vanda\Os meus documentos\As minhas imagens\efeite\efei\25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3571875"/>
            <a:ext cx="2333625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WordArt 3"/>
          <p:cNvSpPr>
            <a:spLocks noChangeArrowheads="1" noChangeShapeType="1" noTextEdit="1"/>
          </p:cNvSpPr>
          <p:nvPr/>
        </p:nvSpPr>
        <p:spPr bwMode="auto">
          <a:xfrm>
            <a:off x="2571750" y="357188"/>
            <a:ext cx="4357688" cy="781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Forte" panose="03060902040502070203" pitchFamily="66" charset="0"/>
              </a:rPr>
              <a:t>Verb To Be</a:t>
            </a:r>
          </a:p>
        </p:txBody>
      </p:sp>
      <p:sp>
        <p:nvSpPr>
          <p:cNvPr id="8" name="WordArt 3"/>
          <p:cNvSpPr>
            <a:spLocks noChangeArrowheads="1" noChangeShapeType="1" noTextEdit="1"/>
          </p:cNvSpPr>
          <p:nvPr/>
        </p:nvSpPr>
        <p:spPr bwMode="auto">
          <a:xfrm>
            <a:off x="1714500" y="4572000"/>
            <a:ext cx="1285875" cy="781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Forte" panose="03060902040502070203" pitchFamily="66" charset="0"/>
              </a:rPr>
              <a:t>is</a:t>
            </a:r>
          </a:p>
        </p:txBody>
      </p:sp>
      <p:sp>
        <p:nvSpPr>
          <p:cNvPr id="9" name="WordArt 3"/>
          <p:cNvSpPr>
            <a:spLocks noChangeArrowheads="1" noChangeShapeType="1" noTextEdit="1"/>
          </p:cNvSpPr>
          <p:nvPr/>
        </p:nvSpPr>
        <p:spPr bwMode="auto">
          <a:xfrm>
            <a:off x="4143375" y="4643438"/>
            <a:ext cx="1285875" cy="781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Forte" panose="03060902040502070203" pitchFamily="66" charset="0"/>
              </a:rPr>
              <a:t>am</a:t>
            </a:r>
          </a:p>
        </p:txBody>
      </p:sp>
      <p:sp>
        <p:nvSpPr>
          <p:cNvPr id="10" name="WordArt 3"/>
          <p:cNvSpPr>
            <a:spLocks noChangeArrowheads="1" noChangeShapeType="1" noTextEdit="1"/>
          </p:cNvSpPr>
          <p:nvPr/>
        </p:nvSpPr>
        <p:spPr bwMode="auto">
          <a:xfrm>
            <a:off x="6500813" y="4572000"/>
            <a:ext cx="1285875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Forte" panose="03060902040502070203" pitchFamily="66" charset="0"/>
              </a:rPr>
              <a:t>are</a:t>
            </a:r>
          </a:p>
        </p:txBody>
      </p:sp>
      <p:sp>
        <p:nvSpPr>
          <p:cNvPr id="7177" name="WordArt 3"/>
          <p:cNvSpPr>
            <a:spLocks noChangeArrowheads="1" noChangeShapeType="1" noTextEdit="1"/>
          </p:cNvSpPr>
          <p:nvPr/>
        </p:nvSpPr>
        <p:spPr bwMode="auto">
          <a:xfrm>
            <a:off x="1500188" y="1428750"/>
            <a:ext cx="6715125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Comic Sans MS" panose="030F0702030302020204" pitchFamily="66" charset="0"/>
              </a:rPr>
              <a:t>Choose the correct form of the Verb To Be to complete the sentences</a:t>
            </a:r>
          </a:p>
        </p:txBody>
      </p:sp>
      <p:sp>
        <p:nvSpPr>
          <p:cNvPr id="7178" name="WordArt 3"/>
          <p:cNvSpPr>
            <a:spLocks noChangeArrowheads="1" noChangeShapeType="1" noTextEdit="1"/>
          </p:cNvSpPr>
          <p:nvPr/>
        </p:nvSpPr>
        <p:spPr bwMode="auto">
          <a:xfrm>
            <a:off x="1857375" y="2428875"/>
            <a:ext cx="6072188" cy="781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25400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FC5F08"/>
                </a:solidFill>
                <a:latin typeface="Forte" panose="03060902040502070203" pitchFamily="66" charset="0"/>
              </a:rPr>
              <a:t>I __ a student.</a:t>
            </a:r>
          </a:p>
        </p:txBody>
      </p:sp>
      <p:pic>
        <p:nvPicPr>
          <p:cNvPr id="7179" name="Picture 9" descr="http://i.somethingawful.com/kitty/arrow-next.gif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0" y="5286375"/>
            <a:ext cx="16668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extToSpeech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extToSpeech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22222E-6 C -0.01285 -0.02454 -0.00591 -0.01297 -0.02101 -0.03449 C -0.02656 -0.04236 -0.03021 -0.05324 -0.03525 -0.06181 C -0.04184 -0.07246 -0.05209 -0.08218 -0.05764 -0.09398 C -0.06111 -0.10116 -0.06302 -0.10834 -0.06736 -0.11435 C -0.06806 -0.1169 -0.06823 -0.11922 -0.0691 -0.1213 C -0.06979 -0.12315 -0.07153 -0.12408 -0.07222 -0.12593 C -0.07309 -0.12894 -0.07292 -0.13218 -0.07379 -0.13519 C -0.07466 -0.13773 -0.07604 -0.13959 -0.07691 -0.1419 C -0.07778 -0.14398 -0.07813 -0.14653 -0.07865 -0.14884 C -0.07604 -0.18218 -0.07674 -0.17454 -0.05139 -0.17153 C -0.04809 -0.15764 -0.0467 -0.13519 -0.05452 -0.12361 C -0.05729 -0.11968 -0.06406 -0.11435 -0.06406 -0.11412 C -0.07309 -0.11597 -0.07865 -0.11783 -0.08663 -0.1213 C -0.09132 -0.12801 -0.09792 -0.13287 -0.10434 -0.13519 C -0.10972 -0.14306 -0.11337 -0.14213 -0.11858 -0.14884 C -0.13004 -0.16297 -0.12205 -0.15834 -0.13143 -0.1625 C -0.13594 -0.17246 -0.14115 -0.18009 -0.14584 -0.19005 C -0.14844 -0.19607 -0.15365 -0.19884 -0.15712 -0.20394 C -0.16025 -0.22246 -0.15625 -0.20509 -0.16198 -0.21759 C -0.16545 -0.225 -0.16441 -0.22593 -0.16667 -0.23357 C -0.17466 -0.25972 -0.16545 -0.22801 -0.17309 -0.24954 C -0.17656 -0.25903 -0.17709 -0.2713 -0.17952 -0.28148 C -0.18091 -0.31505 -0.18091 -0.30278 -0.18091 -0.31806 " pathEditMode="relative" rAng="0" ptsTypes="fffffffffffffffffffffff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45" y="-1590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vanda\Os meus documentos\As minhas imagens\efeite\efei\250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313" y="3571875"/>
            <a:ext cx="2333625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2" descr="C:\Documents and Settings\vanda\Os meus documentos\As minhas imagens\efeite\efei\250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0" y="3500438"/>
            <a:ext cx="2333625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2" descr="C:\Documents and Settings\vanda\Os meus documentos\As minhas imagens\efeite\efei\250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3571875"/>
            <a:ext cx="2333625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WordArt 3"/>
          <p:cNvSpPr>
            <a:spLocks noChangeArrowheads="1" noChangeShapeType="1" noTextEdit="1"/>
          </p:cNvSpPr>
          <p:nvPr/>
        </p:nvSpPr>
        <p:spPr bwMode="auto">
          <a:xfrm>
            <a:off x="3071813" y="357188"/>
            <a:ext cx="3357562" cy="781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Forte" panose="03060902040502070203" pitchFamily="66" charset="0"/>
              </a:rPr>
              <a:t>Verb To Be</a:t>
            </a:r>
          </a:p>
        </p:txBody>
      </p:sp>
      <p:sp>
        <p:nvSpPr>
          <p:cNvPr id="6" name="WordArt 3"/>
          <p:cNvSpPr>
            <a:spLocks noChangeArrowheads="1" noChangeShapeType="1" noTextEdit="1"/>
          </p:cNvSpPr>
          <p:nvPr/>
        </p:nvSpPr>
        <p:spPr bwMode="auto">
          <a:xfrm>
            <a:off x="1714500" y="4572000"/>
            <a:ext cx="1285875" cy="781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Forte" panose="03060902040502070203" pitchFamily="66" charset="0"/>
              </a:rPr>
              <a:t>is</a:t>
            </a:r>
          </a:p>
        </p:txBody>
      </p:sp>
      <p:sp>
        <p:nvSpPr>
          <p:cNvPr id="7" name="WordArt 3"/>
          <p:cNvSpPr>
            <a:spLocks noChangeArrowheads="1" noChangeShapeType="1" noTextEdit="1"/>
          </p:cNvSpPr>
          <p:nvPr/>
        </p:nvSpPr>
        <p:spPr bwMode="auto">
          <a:xfrm>
            <a:off x="4143375" y="4643438"/>
            <a:ext cx="1285875" cy="781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Forte" panose="03060902040502070203" pitchFamily="66" charset="0"/>
              </a:rPr>
              <a:t>am</a:t>
            </a:r>
          </a:p>
        </p:txBody>
      </p:sp>
      <p:sp>
        <p:nvSpPr>
          <p:cNvPr id="8" name="WordArt 3"/>
          <p:cNvSpPr>
            <a:spLocks noChangeArrowheads="1" noChangeShapeType="1" noTextEdit="1"/>
          </p:cNvSpPr>
          <p:nvPr/>
        </p:nvSpPr>
        <p:spPr bwMode="auto">
          <a:xfrm>
            <a:off x="6500813" y="4572000"/>
            <a:ext cx="1285875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Forte" panose="03060902040502070203" pitchFamily="66" charset="0"/>
              </a:rPr>
              <a:t>are</a:t>
            </a:r>
          </a:p>
        </p:txBody>
      </p:sp>
      <p:sp>
        <p:nvSpPr>
          <p:cNvPr id="8201" name="WordArt 3"/>
          <p:cNvSpPr>
            <a:spLocks noChangeArrowheads="1" noChangeShapeType="1" noTextEdit="1"/>
          </p:cNvSpPr>
          <p:nvPr/>
        </p:nvSpPr>
        <p:spPr bwMode="auto">
          <a:xfrm>
            <a:off x="1500188" y="1428750"/>
            <a:ext cx="6715125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Comic Sans MS" panose="030F0702030302020204" pitchFamily="66" charset="0"/>
              </a:rPr>
              <a:t>Choose the correct form of the Verb To Be to complete the sentences</a:t>
            </a:r>
          </a:p>
        </p:txBody>
      </p:sp>
      <p:sp>
        <p:nvSpPr>
          <p:cNvPr id="8202" name="WordArt 3"/>
          <p:cNvSpPr>
            <a:spLocks noChangeArrowheads="1" noChangeShapeType="1" noTextEdit="1"/>
          </p:cNvSpPr>
          <p:nvPr/>
        </p:nvSpPr>
        <p:spPr bwMode="auto">
          <a:xfrm>
            <a:off x="1857375" y="2428875"/>
            <a:ext cx="6072188" cy="781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FC5F08"/>
                </a:solidFill>
                <a:latin typeface="Forte" panose="03060902040502070203" pitchFamily="66" charset="0"/>
              </a:rPr>
              <a:t>Who____ that boy?.</a:t>
            </a:r>
          </a:p>
        </p:txBody>
      </p:sp>
      <p:pic>
        <p:nvPicPr>
          <p:cNvPr id="8203" name="Picture 9" descr="http://i.somethingawful.com/kitty/arrow-next.gif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75" y="5286375"/>
            <a:ext cx="16668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heel spokes="1"/>
    <p:sndAc>
      <p:stSnd>
        <p:snd r:embed="rId2" name="TextToSpeech4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101 -0.03472 C 0.0717 -0.06944 0.07205 -0.10393 0.07327 -0.13866 C 0.07379 -0.15509 0.07518 -0.16481 0.0915 -0.16944 C 0.11823 -0.16875 0.14514 -0.16875 0.17205 -0.16759 C 0.17431 -0.16759 0.17865 -0.16759 0.17882 -0.16528 C 0.18073 -0.15046 0.18073 -0.13426 0.17431 -0.12083 C 0.17205 -0.1162 0.16511 -0.10787 0.16511 -0.10741 C 0.15903 -0.10856 0.15278 -0.10856 0.1467 -0.10995 C 0.13438 -0.11342 0.12778 -0.12847 0.1191 -0.13634 C 0.11823 -0.13866 0.11771 -0.14097 0.11667 -0.14329 C 0.11545 -0.1456 0.11337 -0.14722 0.11233 -0.14977 C 0.11007 -0.15486 0.10938 -0.16018 0.10747 -0.16528 C 0.10938 -0.18356 0.10955 -0.19861 0.12379 -0.21157 C 0.12847 -0.22616 0.15174 -0.23958 0.16719 -0.24467 C 0.17743 -0.25463 0.16719 -0.24329 0.17431 -0.25579 C 0.17986 -0.26551 0.18681 -0.27199 0.19045 -0.28217 C 0.19219 -0.29768 0.19497 -0.31319 0.19497 -0.3287 " pathEditMode="relative" rAng="0" ptsTypes="ffffffffffffffff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98" y="-1469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5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extToSpeech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 nodeType="clickPar">
                      <p:stCondLst>
                        <p:cond delay="0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no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vanda\Os meus documentos\As minhas imagens\efeite\efei\25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313" y="3571875"/>
            <a:ext cx="2333625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2" descr="C:\Documents and Settings\vanda\Os meus documentos\As minhas imagens\efeite\efei\25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0" y="3500438"/>
            <a:ext cx="2333625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2" descr="C:\Documents and Settings\vanda\Os meus documentos\As minhas imagens\efeite\efei\25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3571875"/>
            <a:ext cx="2333625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WordArt 3"/>
          <p:cNvSpPr>
            <a:spLocks noChangeArrowheads="1" noChangeShapeType="1" noTextEdit="1"/>
          </p:cNvSpPr>
          <p:nvPr/>
        </p:nvSpPr>
        <p:spPr bwMode="auto">
          <a:xfrm>
            <a:off x="3071813" y="357188"/>
            <a:ext cx="3357562" cy="781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Forte" panose="03060902040502070203" pitchFamily="66" charset="0"/>
              </a:rPr>
              <a:t>Verb To Be</a:t>
            </a:r>
          </a:p>
        </p:txBody>
      </p:sp>
      <p:sp>
        <p:nvSpPr>
          <p:cNvPr id="6" name="WordArt 3"/>
          <p:cNvSpPr>
            <a:spLocks noChangeArrowheads="1" noChangeShapeType="1" noTextEdit="1"/>
          </p:cNvSpPr>
          <p:nvPr/>
        </p:nvSpPr>
        <p:spPr bwMode="auto">
          <a:xfrm>
            <a:off x="1714500" y="4572000"/>
            <a:ext cx="1285875" cy="781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Forte" panose="03060902040502070203" pitchFamily="66" charset="0"/>
              </a:rPr>
              <a:t>is</a:t>
            </a:r>
          </a:p>
        </p:txBody>
      </p:sp>
      <p:sp>
        <p:nvSpPr>
          <p:cNvPr id="7" name="WordArt 3"/>
          <p:cNvSpPr>
            <a:spLocks noChangeArrowheads="1" noChangeShapeType="1" noTextEdit="1"/>
          </p:cNvSpPr>
          <p:nvPr/>
        </p:nvSpPr>
        <p:spPr bwMode="auto">
          <a:xfrm>
            <a:off x="4143375" y="4643438"/>
            <a:ext cx="1285875" cy="781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Forte" panose="03060902040502070203" pitchFamily="66" charset="0"/>
              </a:rPr>
              <a:t>am</a:t>
            </a:r>
          </a:p>
        </p:txBody>
      </p:sp>
      <p:sp>
        <p:nvSpPr>
          <p:cNvPr id="8" name="WordArt 3"/>
          <p:cNvSpPr>
            <a:spLocks noChangeArrowheads="1" noChangeShapeType="1" noTextEdit="1"/>
          </p:cNvSpPr>
          <p:nvPr/>
        </p:nvSpPr>
        <p:spPr bwMode="auto">
          <a:xfrm>
            <a:off x="6500813" y="4572000"/>
            <a:ext cx="1285875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Forte" panose="03060902040502070203" pitchFamily="66" charset="0"/>
              </a:rPr>
              <a:t>are</a:t>
            </a:r>
          </a:p>
        </p:txBody>
      </p:sp>
      <p:sp>
        <p:nvSpPr>
          <p:cNvPr id="9225" name="WordArt 3"/>
          <p:cNvSpPr>
            <a:spLocks noChangeArrowheads="1" noChangeShapeType="1" noTextEdit="1"/>
          </p:cNvSpPr>
          <p:nvPr/>
        </p:nvSpPr>
        <p:spPr bwMode="auto">
          <a:xfrm>
            <a:off x="1500188" y="1428750"/>
            <a:ext cx="6715125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Comic Sans MS" panose="030F0702030302020204" pitchFamily="66" charset="0"/>
              </a:rPr>
              <a:t>Choose the correct form of the Verb To Be to complete the sentences</a:t>
            </a:r>
          </a:p>
        </p:txBody>
      </p:sp>
      <p:sp>
        <p:nvSpPr>
          <p:cNvPr id="9226" name="WordArt 3"/>
          <p:cNvSpPr>
            <a:spLocks noChangeArrowheads="1" noChangeShapeType="1" noTextEdit="1"/>
          </p:cNvSpPr>
          <p:nvPr/>
        </p:nvSpPr>
        <p:spPr bwMode="auto">
          <a:xfrm>
            <a:off x="1857375" y="2428875"/>
            <a:ext cx="6072188" cy="781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FC5F08"/>
                </a:solidFill>
                <a:latin typeface="Forte" panose="03060902040502070203" pitchFamily="66" charset="0"/>
              </a:rPr>
              <a:t>Yes, I ____ new here..</a:t>
            </a:r>
          </a:p>
        </p:txBody>
      </p:sp>
      <p:pic>
        <p:nvPicPr>
          <p:cNvPr id="9227" name="Picture 9" descr="http://i.somethingawful.com/kitty/arrow-next.gif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75" y="5286375"/>
            <a:ext cx="16668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heel spokes="1"/>
    <p:sndAc>
      <p:stSnd>
        <p:snd r:embed="rId2" name="TextToSpeech4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0.0007 C -0.004 -0.02384 0.00139 0.00509 -0.00452 -0.01875 C -0.00903 -0.03681 -0.01094 -0.05648 -0.01528 -0.07477 C -0.01476 -0.10764 -0.01459 -0.14051 -0.01372 -0.17338 C -0.01337 -0.18843 -0.01441 -0.18588 -0.00764 -0.18889 C 0.00052 -0.1875 0.00712 -0.18449 0.0151 -0.18218 C 0.02257 -0.17408 0.02864 -0.16667 0.03177 -0.15324 C 0.03125 -0.14352 0.03142 -0.1338 0.03021 -0.12408 C 0.02899 -0.1132 0.02014 -0.10579 0.0151 -0.09931 C 0.0118 -0.09514 0.00521 -0.08843 0.00139 -0.08588 C -0.00156 -0.0838 -0.00764 -0.08125 -0.00764 -0.08102 C -0.0132 -0.08218 -0.01875 -0.08241 -0.02431 -0.08357 C -0.02587 -0.0838 -0.02778 -0.08426 -0.02882 -0.08588 C -0.03056 -0.08912 -0.03056 -0.09375 -0.03195 -0.09699 C -0.03768 -0.11181 -0.03212 -0.08935 -0.03785 -0.10834 C -0.04306 -0.12547 -0.04601 -0.14607 -0.04861 -0.16435 C -0.04775 -0.22153 -0.04393 -0.28172 -0.04393 -0.33912 " pathEditMode="relative" rAng="0" ptsTypes="ffffffffffffffff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51" y="-1664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extToSpeech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Documents and Settings\vanda\Os meus documentos\As minhas imagens\efeite\efei\250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313" y="3571875"/>
            <a:ext cx="2333625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2" descr="C:\Documents and Settings\vanda\Os meus documentos\As minhas imagens\efeite\efei\250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0" y="3500438"/>
            <a:ext cx="2333625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2" descr="C:\Documents and Settings\vanda\Os meus documentos\As minhas imagens\efeite\efei\250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3571875"/>
            <a:ext cx="2333625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WordArt 3"/>
          <p:cNvSpPr>
            <a:spLocks noChangeArrowheads="1" noChangeShapeType="1" noTextEdit="1"/>
          </p:cNvSpPr>
          <p:nvPr/>
        </p:nvSpPr>
        <p:spPr bwMode="auto">
          <a:xfrm>
            <a:off x="3071813" y="357188"/>
            <a:ext cx="3357562" cy="781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Forte" panose="03060902040502070203" pitchFamily="66" charset="0"/>
              </a:rPr>
              <a:t>Verb To Be</a:t>
            </a:r>
          </a:p>
        </p:txBody>
      </p:sp>
      <p:sp>
        <p:nvSpPr>
          <p:cNvPr id="6" name="WordArt 3"/>
          <p:cNvSpPr>
            <a:spLocks noChangeArrowheads="1" noChangeShapeType="1" noTextEdit="1"/>
          </p:cNvSpPr>
          <p:nvPr/>
        </p:nvSpPr>
        <p:spPr bwMode="auto">
          <a:xfrm>
            <a:off x="1714500" y="4572000"/>
            <a:ext cx="1285875" cy="781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Forte" panose="03060902040502070203" pitchFamily="66" charset="0"/>
              </a:rPr>
              <a:t>is</a:t>
            </a:r>
          </a:p>
        </p:txBody>
      </p:sp>
      <p:sp>
        <p:nvSpPr>
          <p:cNvPr id="7" name="WordArt 3"/>
          <p:cNvSpPr>
            <a:spLocks noChangeArrowheads="1" noChangeShapeType="1" noTextEdit="1"/>
          </p:cNvSpPr>
          <p:nvPr/>
        </p:nvSpPr>
        <p:spPr bwMode="auto">
          <a:xfrm>
            <a:off x="4143375" y="4643438"/>
            <a:ext cx="1285875" cy="781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Forte" panose="03060902040502070203" pitchFamily="66" charset="0"/>
              </a:rPr>
              <a:t>am</a:t>
            </a:r>
          </a:p>
        </p:txBody>
      </p:sp>
      <p:sp>
        <p:nvSpPr>
          <p:cNvPr id="8" name="WordArt 3"/>
          <p:cNvSpPr>
            <a:spLocks noChangeArrowheads="1" noChangeShapeType="1" noTextEdit="1"/>
          </p:cNvSpPr>
          <p:nvPr/>
        </p:nvSpPr>
        <p:spPr bwMode="auto">
          <a:xfrm>
            <a:off x="6500813" y="4572000"/>
            <a:ext cx="1285875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Forte" panose="03060902040502070203" pitchFamily="66" charset="0"/>
              </a:rPr>
              <a:t>are</a:t>
            </a:r>
          </a:p>
        </p:txBody>
      </p:sp>
      <p:sp>
        <p:nvSpPr>
          <p:cNvPr id="10249" name="WordArt 3"/>
          <p:cNvSpPr>
            <a:spLocks noChangeArrowheads="1" noChangeShapeType="1" noTextEdit="1"/>
          </p:cNvSpPr>
          <p:nvPr/>
        </p:nvSpPr>
        <p:spPr bwMode="auto">
          <a:xfrm>
            <a:off x="1500188" y="1428750"/>
            <a:ext cx="6715125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Comic Sans MS" panose="030F0702030302020204" pitchFamily="66" charset="0"/>
              </a:rPr>
              <a:t>Choose the correct form of the Verb To Be to complete the sentences</a:t>
            </a:r>
          </a:p>
        </p:txBody>
      </p:sp>
      <p:sp>
        <p:nvSpPr>
          <p:cNvPr id="10250" name="WordArt 3"/>
          <p:cNvSpPr>
            <a:spLocks noChangeArrowheads="1" noChangeShapeType="1" noTextEdit="1"/>
          </p:cNvSpPr>
          <p:nvPr/>
        </p:nvSpPr>
        <p:spPr bwMode="auto">
          <a:xfrm>
            <a:off x="1857375" y="2428875"/>
            <a:ext cx="6072188" cy="781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FC5F08"/>
                </a:solidFill>
                <a:latin typeface="Forte" panose="03060902040502070203" pitchFamily="66" charset="0"/>
              </a:rPr>
              <a:t>They ____ Portuguese.</a:t>
            </a:r>
          </a:p>
        </p:txBody>
      </p:sp>
      <p:pic>
        <p:nvPicPr>
          <p:cNvPr id="10251" name="Picture 9" descr="http://i.somethingawful.com/kitty/arrow-next.gif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75" y="5286375"/>
            <a:ext cx="16668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heel spokes="1"/>
    <p:sndAc>
      <p:stSnd>
        <p:snd r:embed="rId2" name="TextToSpeech4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44444E-6 C -0.01215 -0.01597 -0.0276 -0.02708 -0.0408 -0.0412 C -0.04618 -0.04675 -0.04844 -0.0537 -0.05434 -0.05856 C -0.05816 -0.06597 -0.05955 -0.06898 -0.06615 -0.07152 C -0.07083 -0.08055 -0.07743 -0.08819 -0.08142 -0.09768 C -0.08698 -0.10995 -0.08385 -0.11018 -0.0934 -0.11921 C -0.09566 -0.12824 -0.09931 -0.13726 -0.10347 -0.14513 C -0.10191 -0.1699 -0.10521 -0.1787 -0.08646 -0.18425 C -0.08264 -0.18101 -0.0809 -0.18032 -0.07812 -0.17546 C -0.07587 -0.17129 -0.07135 -0.1625 -0.07135 -0.16226 C -0.07187 -0.15254 -0.06944 -0.1412 -0.07292 -0.1324 C -0.07517 -0.12662 -0.08212 -0.12662 -0.08646 -0.12361 C -0.11059 -0.10833 -0.08767 -0.11898 -0.10191 -0.11273 C -0.1191 -0.11365 -0.14149 -0.11226 -0.15937 -0.11921 C -0.17135 -0.12939 -0.16632 -0.125 -0.17465 -0.1324 C -0.17587 -0.13333 -0.18368 -0.13588 -0.18472 -0.13657 C -0.18941 -0.13935 -0.19844 -0.14513 -0.19844 -0.1449 C -0.20399 -0.15254 -0.21128 -0.1574 -0.21875 -0.16041 C -0.22361 -0.16713 -0.24028 -0.17685 -0.24757 -0.17986 C -0.24878 -0.18148 -0.24965 -0.1831 -0.25104 -0.18425 C -0.2526 -0.18541 -0.25469 -0.18495 -0.25608 -0.18634 C -0.26684 -0.19768 -0.25156 -0.18958 -0.26458 -0.19513 C -0.27274 -0.21134 -0.26076 -0.18935 -0.27795 -0.21018 C -0.28247 -0.21574 -0.28472 -0.22083 -0.28993 -0.22546 C -0.29427 -0.23356 -0.30104 -0.24166 -0.30851 -0.2449 C -0.31441 -0.25185 -0.31823 -0.25763 -0.32569 -0.26203 C -0.32934 -0.27824 -0.3474 -0.29583 -0.35937 -0.30324 C -0.36233 -0.30856 -0.36562 -0.31296 -0.36788 -0.31828 " pathEditMode="relative" rAng="0" ptsTypes="fffffffffffffffffffffffffffA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403" y="-1592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extToSpeech7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 nodeType="clickPar">
                      <p:stCondLst>
                        <p:cond delay="0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no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Documents and Settings\vanda\Os meus documentos\As minhas imagens\efeite\efei\250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313" y="3571875"/>
            <a:ext cx="2333625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2" descr="C:\Documents and Settings\vanda\Os meus documentos\As minhas imagens\efeite\efei\250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0" y="3500438"/>
            <a:ext cx="2333625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2" descr="C:\Documents and Settings\vanda\Os meus documentos\As minhas imagens\efeite\efei\250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3571875"/>
            <a:ext cx="2333625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WordArt 3"/>
          <p:cNvSpPr>
            <a:spLocks noChangeArrowheads="1" noChangeShapeType="1" noTextEdit="1"/>
          </p:cNvSpPr>
          <p:nvPr/>
        </p:nvSpPr>
        <p:spPr bwMode="auto">
          <a:xfrm>
            <a:off x="3071813" y="357188"/>
            <a:ext cx="3357562" cy="781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Forte" panose="03060902040502070203" pitchFamily="66" charset="0"/>
              </a:rPr>
              <a:t>Verb To Be</a:t>
            </a:r>
          </a:p>
        </p:txBody>
      </p:sp>
      <p:sp>
        <p:nvSpPr>
          <p:cNvPr id="6" name="WordArt 3"/>
          <p:cNvSpPr>
            <a:spLocks noChangeArrowheads="1" noChangeShapeType="1" noTextEdit="1"/>
          </p:cNvSpPr>
          <p:nvPr/>
        </p:nvSpPr>
        <p:spPr bwMode="auto">
          <a:xfrm>
            <a:off x="1714500" y="4572000"/>
            <a:ext cx="1285875" cy="781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Forte" panose="03060902040502070203" pitchFamily="66" charset="0"/>
              </a:rPr>
              <a:t>is</a:t>
            </a:r>
          </a:p>
        </p:txBody>
      </p:sp>
      <p:sp>
        <p:nvSpPr>
          <p:cNvPr id="7" name="WordArt 3"/>
          <p:cNvSpPr>
            <a:spLocks noChangeArrowheads="1" noChangeShapeType="1" noTextEdit="1"/>
          </p:cNvSpPr>
          <p:nvPr/>
        </p:nvSpPr>
        <p:spPr bwMode="auto">
          <a:xfrm>
            <a:off x="4143375" y="4643438"/>
            <a:ext cx="1285875" cy="781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Forte" panose="03060902040502070203" pitchFamily="66" charset="0"/>
              </a:rPr>
              <a:t>am</a:t>
            </a:r>
          </a:p>
        </p:txBody>
      </p:sp>
      <p:sp>
        <p:nvSpPr>
          <p:cNvPr id="8" name="WordArt 3"/>
          <p:cNvSpPr>
            <a:spLocks noChangeArrowheads="1" noChangeShapeType="1" noTextEdit="1"/>
          </p:cNvSpPr>
          <p:nvPr/>
        </p:nvSpPr>
        <p:spPr bwMode="auto">
          <a:xfrm>
            <a:off x="6500813" y="4572000"/>
            <a:ext cx="1285875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Forte" panose="03060902040502070203" pitchFamily="66" charset="0"/>
              </a:rPr>
              <a:t>are</a:t>
            </a:r>
          </a:p>
        </p:txBody>
      </p:sp>
      <p:sp>
        <p:nvSpPr>
          <p:cNvPr id="11273" name="WordArt 3"/>
          <p:cNvSpPr>
            <a:spLocks noChangeArrowheads="1" noChangeShapeType="1" noTextEdit="1"/>
          </p:cNvSpPr>
          <p:nvPr/>
        </p:nvSpPr>
        <p:spPr bwMode="auto">
          <a:xfrm>
            <a:off x="1500188" y="1428750"/>
            <a:ext cx="6715125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Comic Sans MS" panose="030F0702030302020204" pitchFamily="66" charset="0"/>
              </a:rPr>
              <a:t>Choose the correct form of the Verb To Be to complete the sentences</a:t>
            </a:r>
          </a:p>
        </p:txBody>
      </p:sp>
      <p:sp>
        <p:nvSpPr>
          <p:cNvPr id="11274" name="WordArt 3"/>
          <p:cNvSpPr>
            <a:spLocks noChangeArrowheads="1" noChangeShapeType="1" noTextEdit="1"/>
          </p:cNvSpPr>
          <p:nvPr/>
        </p:nvSpPr>
        <p:spPr bwMode="auto">
          <a:xfrm>
            <a:off x="1857375" y="2428875"/>
            <a:ext cx="6072188" cy="781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FC5F08"/>
                </a:solidFill>
                <a:latin typeface="Forte" panose="03060902040502070203" pitchFamily="66" charset="0"/>
              </a:rPr>
              <a:t>She ____ fiften.</a:t>
            </a:r>
          </a:p>
        </p:txBody>
      </p:sp>
      <p:pic>
        <p:nvPicPr>
          <p:cNvPr id="11275" name="Picture 9" descr="http://i.somethingawful.com/kitty/arrow-next.gif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75" y="5286375"/>
            <a:ext cx="16668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heel spokes="1"/>
    <p:sndAc>
      <p:stSnd>
        <p:snd r:embed="rId2" name="TextToSpeech4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0.00023 C 0.00347 -0.01204 -0.00121 0.00301 0.00591 -0.01227 C 0.00886 -0.01829 0.00938 -0.02569 0.01198 -0.03194 C 0.01337 -0.03495 0.01511 -0.03796 0.0165 -0.04097 C 0.01997 -0.0493 0.02136 -0.05972 0.02552 -0.06782 C 0.02622 -0.06921 0.02778 -0.06991 0.02865 -0.0713 C 0.03924 -0.08912 0.02795 -0.07222 0.03594 -0.0875 C 0.04236 -0.0993 0.05035 -0.10787 0.05868 -0.11782 C 0.06268 -0.12268 0.06407 -0.12083 0.0691 -0.125 C 0.07396 -0.12917 0.07795 -0.13518 0.08282 -0.13935 C 0.08941 -0.14491 0.09618 -0.14884 0.10382 -0.15185 C 0.11806 -0.16435 0.12275 -0.16551 0.13854 -0.17338 C 0.1507 -0.17917 0.15851 -0.18542 0.1717 -0.18773 C 0.17969 -0.19051 0.18768 -0.19167 0.19566 -0.19467 C 0.22049 -0.19305 0.21632 -0.19745 0.22882 -0.18588 C 0.23108 -0.1838 0.23368 -0.17986 0.2349 -0.17685 C 0.23629 -0.17338 0.23802 -0.1662 0.23802 -0.16597 C 0.2375 -0.15231 0.24219 -0.11551 0.22431 -0.10903 C 0.21493 -0.09722 0.19913 -0.10787 0.1882 -0.1125 C 0.18177 -0.12014 0.17275 -0.12546 0.16719 -0.13403 C 0.15799 -0.14745 0.1691 -0.13148 0.1625 -0.14467 C 0.16025 -0.14884 0.15729 -0.15278 0.15504 -0.15717 C 0.15139 -0.17384 0.15278 -0.16667 0.1507 -0.1787 C 0.15087 -0.18773 0.14566 -0.22454 0.1566 -0.23773 C 0.15868 -0.24583 0.16198 -0.24444 0.16858 -0.24838 C 0.17587 -0.25694 0.1783 -0.25949 0.1882 -0.26273 C 0.19236 -0.26805 0.19757 -0.26944 0.2033 -0.27176 C 0.20591 -0.27454 0.21025 -0.27546 0.21216 -0.27893 C 0.21823 -0.28842 0.21684 -0.30787 0.21684 -0.31805 " pathEditMode="relative" rAng="0" ptsTypes="ffffffffffffffffffffffffffff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66" y="-1578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8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extToSpeech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 nodeType="clickPar">
                      <p:stCondLst>
                        <p:cond delay="0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no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Documents and Settings\vanda\Os meus documentos\As minhas imagens\efeite\efei\250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313" y="3571875"/>
            <a:ext cx="2333625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2" descr="C:\Documents and Settings\vanda\Os meus documentos\As minhas imagens\efeite\efei\250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0" y="3500438"/>
            <a:ext cx="2333625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2" descr="C:\Documents and Settings\vanda\Os meus documentos\As minhas imagens\efeite\efei\250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3571875"/>
            <a:ext cx="2333625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WordArt 3"/>
          <p:cNvSpPr>
            <a:spLocks noChangeArrowheads="1" noChangeShapeType="1" noTextEdit="1"/>
          </p:cNvSpPr>
          <p:nvPr/>
        </p:nvSpPr>
        <p:spPr bwMode="auto">
          <a:xfrm>
            <a:off x="3071813" y="357188"/>
            <a:ext cx="3357562" cy="781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Forte" panose="03060902040502070203" pitchFamily="66" charset="0"/>
              </a:rPr>
              <a:t>Verb To Be</a:t>
            </a:r>
          </a:p>
        </p:txBody>
      </p:sp>
      <p:sp>
        <p:nvSpPr>
          <p:cNvPr id="6" name="WordArt 3"/>
          <p:cNvSpPr>
            <a:spLocks noChangeArrowheads="1" noChangeShapeType="1" noTextEdit="1"/>
          </p:cNvSpPr>
          <p:nvPr/>
        </p:nvSpPr>
        <p:spPr bwMode="auto">
          <a:xfrm>
            <a:off x="1714500" y="4572000"/>
            <a:ext cx="1285875" cy="781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Forte" panose="03060902040502070203" pitchFamily="66" charset="0"/>
              </a:rPr>
              <a:t>is</a:t>
            </a:r>
          </a:p>
        </p:txBody>
      </p:sp>
      <p:sp>
        <p:nvSpPr>
          <p:cNvPr id="7" name="WordArt 3"/>
          <p:cNvSpPr>
            <a:spLocks noChangeArrowheads="1" noChangeShapeType="1" noTextEdit="1"/>
          </p:cNvSpPr>
          <p:nvPr/>
        </p:nvSpPr>
        <p:spPr bwMode="auto">
          <a:xfrm>
            <a:off x="4143375" y="4643438"/>
            <a:ext cx="1285875" cy="781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Forte" panose="03060902040502070203" pitchFamily="66" charset="0"/>
              </a:rPr>
              <a:t>am</a:t>
            </a:r>
          </a:p>
        </p:txBody>
      </p:sp>
      <p:sp>
        <p:nvSpPr>
          <p:cNvPr id="8" name="WordArt 3"/>
          <p:cNvSpPr>
            <a:spLocks noChangeArrowheads="1" noChangeShapeType="1" noTextEdit="1"/>
          </p:cNvSpPr>
          <p:nvPr/>
        </p:nvSpPr>
        <p:spPr bwMode="auto">
          <a:xfrm>
            <a:off x="6500813" y="4572000"/>
            <a:ext cx="1285875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Forte" panose="03060902040502070203" pitchFamily="66" charset="0"/>
              </a:rPr>
              <a:t>are</a:t>
            </a:r>
          </a:p>
        </p:txBody>
      </p:sp>
      <p:sp>
        <p:nvSpPr>
          <p:cNvPr id="12297" name="WordArt 3"/>
          <p:cNvSpPr>
            <a:spLocks noChangeArrowheads="1" noChangeShapeType="1" noTextEdit="1"/>
          </p:cNvSpPr>
          <p:nvPr/>
        </p:nvSpPr>
        <p:spPr bwMode="auto">
          <a:xfrm>
            <a:off x="1500188" y="1428750"/>
            <a:ext cx="6715125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Comic Sans MS" panose="030F0702030302020204" pitchFamily="66" charset="0"/>
              </a:rPr>
              <a:t>Choose the correct form of the Verb To Be to complete the sentences</a:t>
            </a:r>
          </a:p>
        </p:txBody>
      </p:sp>
      <p:sp>
        <p:nvSpPr>
          <p:cNvPr id="12298" name="WordArt 3"/>
          <p:cNvSpPr>
            <a:spLocks noChangeArrowheads="1" noChangeShapeType="1" noTextEdit="1"/>
          </p:cNvSpPr>
          <p:nvPr/>
        </p:nvSpPr>
        <p:spPr bwMode="auto">
          <a:xfrm>
            <a:off x="1857375" y="2428875"/>
            <a:ext cx="6072188" cy="781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FC5F08"/>
                </a:solidFill>
                <a:latin typeface="Forte" panose="03060902040502070203" pitchFamily="66" charset="0"/>
              </a:rPr>
              <a:t>We ___ twins.</a:t>
            </a:r>
          </a:p>
        </p:txBody>
      </p:sp>
      <p:pic>
        <p:nvPicPr>
          <p:cNvPr id="12299" name="Picture 9" descr="http://i.somethingawful.com/kitty/arrow-next.gif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75" y="5286375"/>
            <a:ext cx="16668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heel spokes="1"/>
    <p:sndAc>
      <p:stSnd>
        <p:snd r:embed="rId2" name="TextToSpeech4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44444E-6 C -0.01024 -0.00925 -0.01979 -0.02037 -0.02865 -0.03194 C -0.03889 -0.04537 -0.04931 -0.06713 -0.06354 -0.0743 C -0.07135 -0.08541 -0.07986 -0.0949 -0.08785 -0.10625 C -0.09497 -0.12638 -0.08524 -0.10069 -0.09844 -0.12546 C -0.09948 -0.12708 -0.09896 -0.13009 -0.1 -0.13171 C -0.10729 -0.1449 -0.11267 -0.1493 -0.11667 -0.1655 C -0.11615 -0.1699 -0.11615 -0.1743 -0.1151 -0.17847 C -0.11458 -0.18032 -0.11267 -0.18078 -0.11198 -0.1824 C -0.11111 -0.18518 -0.11198 -0.18888 -0.11059 -0.19097 C -0.10486 -0.20023 -0.09566 -0.20416 -0.08785 -0.2081 C -0.0842 -0.20324 -0.08142 -0.19907 -0.07865 -0.19328 C -0.07552 -0.17453 -0.075 -0.17407 -0.07865 -0.14444 C -0.07917 -0.14074 -0.08177 -0.13865 -0.08333 -0.13588 C -0.09184 -0.11921 -0.10573 -0.10671 -0.11962 -0.09976 C -0.1349 -0.10138 -0.13958 -0.09583 -0.14844 -0.10625 C -0.15295 -0.11134 -0.16354 -0.11875 -0.16354 -0.11851 C -0.16753 -0.1243 -0.17101 -0.13148 -0.17569 -0.13588 C -0.1816 -0.14143 -0.18819 -0.14652 -0.19236 -0.15509 C -0.1967 -0.16412 -0.20017 -0.17361 -0.20451 -0.1824 C -0.20642 -0.19398 -0.21076 -0.20833 -0.21667 -0.21666 C -0.22014 -0.23773 -0.21528 -0.2155 -0.22118 -0.22916 C -0.225 -0.23796 -0.22674 -0.25138 -0.23177 -0.25879 C -0.23368 -0.2618 -0.23594 -0.26412 -0.23785 -0.26736 C -0.24062 -0.27199 -0.24427 -0.28148 -0.24844 -0.28449 C -0.25868 -0.29166 -0.27622 -0.29398 -0.28785 -0.29722 C -0.29306 -0.30463 -0.29236 -0.30069 -0.29236 -0.30763 " pathEditMode="relative" rAng="0" ptsTypes="ffffffffffffffffffffffffffA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53" y="-1539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extToSpeech9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 nodeType="clickPar">
                      <p:stCondLst>
                        <p:cond delay="0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no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Documents and Settings\vanda\Os meus documentos\As minhas imagens\efeite\efei\250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313" y="3571875"/>
            <a:ext cx="2333625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2" descr="C:\Documents and Settings\vanda\Os meus documentos\As minhas imagens\efeite\efei\250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0" y="3500438"/>
            <a:ext cx="2333625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2" descr="C:\Documents and Settings\vanda\Os meus documentos\As minhas imagens\efeite\efei\250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3571875"/>
            <a:ext cx="2333625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WordArt 3"/>
          <p:cNvSpPr>
            <a:spLocks noChangeArrowheads="1" noChangeShapeType="1" noTextEdit="1"/>
          </p:cNvSpPr>
          <p:nvPr/>
        </p:nvSpPr>
        <p:spPr bwMode="auto">
          <a:xfrm>
            <a:off x="3071813" y="357188"/>
            <a:ext cx="3357562" cy="781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Forte" panose="03060902040502070203" pitchFamily="66" charset="0"/>
              </a:rPr>
              <a:t>Verb To Be</a:t>
            </a:r>
          </a:p>
        </p:txBody>
      </p:sp>
      <p:sp>
        <p:nvSpPr>
          <p:cNvPr id="6" name="WordArt 3"/>
          <p:cNvSpPr>
            <a:spLocks noChangeArrowheads="1" noChangeShapeType="1" noTextEdit="1"/>
          </p:cNvSpPr>
          <p:nvPr/>
        </p:nvSpPr>
        <p:spPr bwMode="auto">
          <a:xfrm>
            <a:off x="1857375" y="4572000"/>
            <a:ext cx="1143000" cy="781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Forte" panose="03060902040502070203" pitchFamily="66" charset="0"/>
              </a:rPr>
              <a:t>is</a:t>
            </a:r>
          </a:p>
        </p:txBody>
      </p:sp>
      <p:sp>
        <p:nvSpPr>
          <p:cNvPr id="7" name="WordArt 3"/>
          <p:cNvSpPr>
            <a:spLocks noChangeArrowheads="1" noChangeShapeType="1" noTextEdit="1"/>
          </p:cNvSpPr>
          <p:nvPr/>
        </p:nvSpPr>
        <p:spPr bwMode="auto">
          <a:xfrm>
            <a:off x="4143375" y="4643438"/>
            <a:ext cx="1285875" cy="781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Forte" panose="03060902040502070203" pitchFamily="66" charset="0"/>
              </a:rPr>
              <a:t>am</a:t>
            </a:r>
          </a:p>
        </p:txBody>
      </p:sp>
      <p:sp>
        <p:nvSpPr>
          <p:cNvPr id="8" name="WordArt 3"/>
          <p:cNvSpPr>
            <a:spLocks noChangeArrowheads="1" noChangeShapeType="1" noTextEdit="1"/>
          </p:cNvSpPr>
          <p:nvPr/>
        </p:nvSpPr>
        <p:spPr bwMode="auto">
          <a:xfrm>
            <a:off x="6500813" y="4572000"/>
            <a:ext cx="1285875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Forte" panose="03060902040502070203" pitchFamily="66" charset="0"/>
              </a:rPr>
              <a:t>are</a:t>
            </a:r>
          </a:p>
        </p:txBody>
      </p:sp>
      <p:sp>
        <p:nvSpPr>
          <p:cNvPr id="13321" name="WordArt 3"/>
          <p:cNvSpPr>
            <a:spLocks noChangeArrowheads="1" noChangeShapeType="1" noTextEdit="1"/>
          </p:cNvSpPr>
          <p:nvPr/>
        </p:nvSpPr>
        <p:spPr bwMode="auto">
          <a:xfrm>
            <a:off x="1500188" y="1428750"/>
            <a:ext cx="6715125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Comic Sans MS" panose="030F0702030302020204" pitchFamily="66" charset="0"/>
              </a:rPr>
              <a:t>Choose the correct form of the Verb To Be to complete the sentences</a:t>
            </a:r>
          </a:p>
        </p:txBody>
      </p:sp>
      <p:sp>
        <p:nvSpPr>
          <p:cNvPr id="13322" name="WordArt 3"/>
          <p:cNvSpPr>
            <a:spLocks noChangeArrowheads="1" noChangeShapeType="1" noTextEdit="1"/>
          </p:cNvSpPr>
          <p:nvPr/>
        </p:nvSpPr>
        <p:spPr bwMode="auto">
          <a:xfrm>
            <a:off x="1857375" y="2428875"/>
            <a:ext cx="6072188" cy="781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FC5F08"/>
                </a:solidFill>
                <a:latin typeface="Forte" panose="03060902040502070203" pitchFamily="66" charset="0"/>
              </a:rPr>
              <a:t>Mrs. Thomson _____ my teacher..</a:t>
            </a:r>
          </a:p>
        </p:txBody>
      </p:sp>
      <p:pic>
        <p:nvPicPr>
          <p:cNvPr id="13323" name="Picture 9" descr="http://i.somethingawful.com/kitty/arrow-next.gif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75" y="5286375"/>
            <a:ext cx="16668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heel spokes="1"/>
    <p:sndAc>
      <p:stSnd>
        <p:snd r:embed="rId2" name="TextToSpeech4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11111E-6 C 0.00504 -0.03102 0.01285 -0.05903 0.02275 -0.08773 C 0.02657 -0.09884 0.029 -0.11643 0.03577 -0.12616 C 0.04671 -0.14213 0.05139 -0.14699 0.06511 -0.1581 C 0.07014 -0.16227 0.07778 -0.16296 0.08299 -0.16667 C 0.08629 -0.16921 0.08907 -0.17315 0.09271 -0.175 C 0.09983 -0.1794 0.11285 -0.18032 0.12032 -0.18171 C 0.14028 -0.18009 0.15573 -0.17708 0.17396 -0.16875 C 0.17935 -0.16319 0.1856 -0.16018 0.19046 -0.1537 C 0.18976 -0.14167 0.18959 -0.12963 0.18872 -0.11759 C 0.18768 -0.1044 0.1665 -0.08333 0.15782 -0.07917 C 0.15521 -0.07801 0.15209 -0.07801 0.14948 -0.07685 C 0.14671 -0.07592 0.1441 -0.0743 0.1415 -0.07268 C 0.10521 -0.075 0.11355 -0.06852 0.09271 -0.08773 C 0.08872 -0.10278 0.09428 -0.08449 0.08612 -0.10046 C 0.08386 -0.10486 0.08316 -0.11042 0.08126 -0.11528 C 0.07917 -0.13866 0.07622 -0.175 0.08438 -0.19653 C 0.08785 -0.20555 0.09306 -0.20856 0.09914 -0.21366 C 0.13664 -0.24444 0.16389 -0.23518 0.2132 -0.23727 C 0.22344 -0.23773 0.23386 -0.23842 0.2441 -0.23912 C 0.25174 -0.24143 0.25921 -0.24375 0.26685 -0.2456 C 0.27848 -0.25648 0.28976 -0.26829 0.29792 -0.28426 C 0.30296 -0.30602 0.2948 -0.27361 0.30278 -0.29699 C 0.30521 -0.30417 0.30435 -0.31018 0.30435 -0.31805 " pathEditMode="relative" rAng="0" ptsTypes="fffffffffffffffffffffff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60" y="-1590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10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extToSpeech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 nodeType="clickPar">
                      <p:stCondLst>
                        <p:cond delay="0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no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Documents and Settings\vanda\Os meus documentos\As minhas imagens\efeite\efei\250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313" y="3571875"/>
            <a:ext cx="2333625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2" descr="C:\Documents and Settings\vanda\Os meus documentos\As minhas imagens\efeite\efei\250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0" y="3500438"/>
            <a:ext cx="2333625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2" descr="C:\Documents and Settings\vanda\Os meus documentos\As minhas imagens\efeite\efei\250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3571875"/>
            <a:ext cx="2333625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WordArt 3"/>
          <p:cNvSpPr>
            <a:spLocks noChangeArrowheads="1" noChangeShapeType="1" noTextEdit="1"/>
          </p:cNvSpPr>
          <p:nvPr/>
        </p:nvSpPr>
        <p:spPr bwMode="auto">
          <a:xfrm>
            <a:off x="3071813" y="357188"/>
            <a:ext cx="3357562" cy="781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Forte" panose="03060902040502070203" pitchFamily="66" charset="0"/>
              </a:rPr>
              <a:t>Verb To Be</a:t>
            </a:r>
          </a:p>
        </p:txBody>
      </p:sp>
      <p:sp>
        <p:nvSpPr>
          <p:cNvPr id="6" name="WordArt 3"/>
          <p:cNvSpPr>
            <a:spLocks noChangeArrowheads="1" noChangeShapeType="1" noTextEdit="1"/>
          </p:cNvSpPr>
          <p:nvPr/>
        </p:nvSpPr>
        <p:spPr bwMode="auto">
          <a:xfrm>
            <a:off x="1714500" y="4572000"/>
            <a:ext cx="1285875" cy="781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Forte" panose="03060902040502070203" pitchFamily="66" charset="0"/>
              </a:rPr>
              <a:t>is</a:t>
            </a:r>
          </a:p>
        </p:txBody>
      </p:sp>
      <p:sp>
        <p:nvSpPr>
          <p:cNvPr id="7" name="WordArt 3"/>
          <p:cNvSpPr>
            <a:spLocks noChangeArrowheads="1" noChangeShapeType="1" noTextEdit="1"/>
          </p:cNvSpPr>
          <p:nvPr/>
        </p:nvSpPr>
        <p:spPr bwMode="auto">
          <a:xfrm>
            <a:off x="4143375" y="4643438"/>
            <a:ext cx="1285875" cy="781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Forte" panose="03060902040502070203" pitchFamily="66" charset="0"/>
              </a:rPr>
              <a:t>am</a:t>
            </a:r>
          </a:p>
        </p:txBody>
      </p:sp>
      <p:sp>
        <p:nvSpPr>
          <p:cNvPr id="8" name="WordArt 3"/>
          <p:cNvSpPr>
            <a:spLocks noChangeArrowheads="1" noChangeShapeType="1" noTextEdit="1"/>
          </p:cNvSpPr>
          <p:nvPr/>
        </p:nvSpPr>
        <p:spPr bwMode="auto">
          <a:xfrm>
            <a:off x="6500813" y="4572000"/>
            <a:ext cx="1285875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Forte" panose="03060902040502070203" pitchFamily="66" charset="0"/>
              </a:rPr>
              <a:t>are</a:t>
            </a:r>
          </a:p>
        </p:txBody>
      </p:sp>
      <p:sp>
        <p:nvSpPr>
          <p:cNvPr id="14345" name="WordArt 3"/>
          <p:cNvSpPr>
            <a:spLocks noChangeArrowheads="1" noChangeShapeType="1" noTextEdit="1"/>
          </p:cNvSpPr>
          <p:nvPr/>
        </p:nvSpPr>
        <p:spPr bwMode="auto">
          <a:xfrm>
            <a:off x="1500188" y="1428750"/>
            <a:ext cx="6715125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Comic Sans MS" panose="030F0702030302020204" pitchFamily="66" charset="0"/>
              </a:rPr>
              <a:t>Choose the correct form of the Verb To Be to complete the sentences</a:t>
            </a:r>
          </a:p>
        </p:txBody>
      </p:sp>
      <p:sp>
        <p:nvSpPr>
          <p:cNvPr id="14346" name="WordArt 3"/>
          <p:cNvSpPr>
            <a:spLocks noChangeArrowheads="1" noChangeShapeType="1" noTextEdit="1"/>
          </p:cNvSpPr>
          <p:nvPr/>
        </p:nvSpPr>
        <p:spPr bwMode="auto">
          <a:xfrm>
            <a:off x="1857375" y="2428875"/>
            <a:ext cx="6072188" cy="781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FC5F08"/>
                </a:solidFill>
                <a:latin typeface="Forte" panose="03060902040502070203" pitchFamily="66" charset="0"/>
              </a:rPr>
              <a:t>Tim ___ tall.</a:t>
            </a:r>
          </a:p>
        </p:txBody>
      </p:sp>
      <p:pic>
        <p:nvPicPr>
          <p:cNvPr id="14347" name="Picture 9" descr="http://i.somethingawful.com/kitty/arrow-next.gif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75" y="5286375"/>
            <a:ext cx="16668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heel spokes="1"/>
    <p:sndAc>
      <p:stSnd>
        <p:snd r:embed="rId2" name="TextToSpeech4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11111E-6 C 0.00625 -0.04653 0.05261 -0.07847 0.08229 -0.10023 C 0.09948 -0.11273 0.07396 -0.09537 0.09254 -0.11111 C 0.09722 -0.11528 0.10434 -0.11829 0.10972 -0.11991 C 0.11632 -0.12616 0.1217 -0.12778 0.12865 -0.13287 C 0.14688 -0.14699 0.16563 -0.15509 0.18681 -0.15903 C 0.27865 -0.15301 0.23056 -0.1669 0.2691 -0.14167 C 0.27396 -0.13264 0.27917 -0.1287 0.28108 -0.11759 C 0.28056 -0.1081 0.2816 -0.09838 0.27952 -0.08958 C 0.279 -0.08704 0.27587 -0.08704 0.27431 -0.08495 C 0.2665 -0.07523 0.26111 -0.06574 0.25035 -0.06111 C 0.23768 -0.06204 0.21719 -0.06134 0.20417 -0.06967 C 0.19705 -0.0743 0.19792 -0.07662 0.19184 -0.08495 C 0.18924 -0.08866 0.18351 -0.09606 0.18351 -0.09583 C 0.17934 -0.11111 0.18091 -0.1044 0.1783 -0.11551 C 0.179 -0.13796 0.17795 -0.16065 0.17986 -0.1831 C 0.18038 -0.18727 0.18368 -0.19028 0.18525 -0.19398 C 0.18976 -0.20579 0.19566 -0.21481 0.20226 -0.22454 C 0.20972 -0.23565 0.21841 -0.25092 0.22813 -0.25926 C 0.23316 -0.26366 0.23907 -0.2669 0.24341 -0.27245 C 0.24966 -0.28055 0.2566 -0.28796 0.26407 -0.29421 C 0.26528 -0.29653 0.26632 -0.29838 0.26736 -0.30069 C 0.26823 -0.30278 0.26823 -0.30509 0.2691 -0.30717 C 0.26997 -0.30903 0.27205 -0.30972 0.27275 -0.31157 C 0.27327 -0.31366 0.27275 -0.31597 0.27275 -0.31805 " pathEditMode="relative" rAng="0" ptsTypes="ffffffffffffffffffffffff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80" y="-1590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1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extToSpeech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 nodeType="clickPar">
                      <p:stCondLst>
                        <p:cond delay="0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no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85">
  <a:themeElements>
    <a:clrScheme name="85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5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宋体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宋体" charset="-122"/>
          </a:defRPr>
        </a:defPPr>
      </a:lstStyle>
    </a:lnDef>
  </a:objectDefaults>
  <a:extraClrSchemeLst>
    <a:extraClrScheme>
      <a:clrScheme name="85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5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5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5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5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5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5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43">
  <a:themeElements>
    <a:clrScheme name="143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43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宋体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宋体" charset="-122"/>
          </a:defRPr>
        </a:defPPr>
      </a:lstStyle>
    </a:lnDef>
  </a:objectDefaults>
  <a:extraClrSchemeLst>
    <a:extraClrScheme>
      <a:clrScheme name="143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4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3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3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3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3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3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45">
  <a:themeElements>
    <a:clrScheme name="145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45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宋体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宋体" charset="-122"/>
          </a:defRPr>
        </a:defPPr>
      </a:lstStyle>
    </a:lnDef>
  </a:objectDefaults>
  <a:extraClrSchemeLst>
    <a:extraClrScheme>
      <a:clrScheme name="145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45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5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5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5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5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5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46">
  <a:themeElements>
    <a:clrScheme name="146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46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宋体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宋体" charset="-122"/>
          </a:defRPr>
        </a:defPPr>
      </a:lstStyle>
    </a:lnDef>
  </a:objectDefaults>
  <a:extraClrSchemeLst>
    <a:extraClrScheme>
      <a:clrScheme name="146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46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6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6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6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6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6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49">
  <a:themeElements>
    <a:clrScheme name="149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49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宋体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宋体" charset="-122"/>
          </a:defRPr>
        </a:defPPr>
      </a:lstStyle>
    </a:lnDef>
  </a:objectDefaults>
  <a:extraClrSchemeLst>
    <a:extraClrScheme>
      <a:clrScheme name="149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49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9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9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9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9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9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704</Template>
  <TotalTime>102</TotalTime>
  <Words>250</Words>
  <Application>Microsoft Office PowerPoint</Application>
  <PresentationFormat>On-screen Show (4:3)</PresentationFormat>
  <Paragraphs>62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Arial</vt:lpstr>
      <vt:lpstr>宋体</vt:lpstr>
      <vt:lpstr>Times New Roman</vt:lpstr>
      <vt:lpstr>Calibri</vt:lpstr>
      <vt:lpstr>85</vt:lpstr>
      <vt:lpstr>143</vt:lpstr>
      <vt:lpstr>145</vt:lpstr>
      <vt:lpstr>146</vt:lpstr>
      <vt:lpstr>149</vt:lpstr>
      <vt:lpstr>Tema do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vanda</dc:creator>
  <cp:lastModifiedBy>pptforschool.ru</cp:lastModifiedBy>
  <cp:revision>12</cp:revision>
  <dcterms:created xsi:type="dcterms:W3CDTF">2010-08-05T15:00:07Z</dcterms:created>
  <dcterms:modified xsi:type="dcterms:W3CDTF">2018-04-24T11:58:16Z</dcterms:modified>
</cp:coreProperties>
</file>