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C2169-256B-4306-AFD8-45BBD6ACC09F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49E4A-336A-4F02-A84E-85F6987C406B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60954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07A22-90EA-442E-B173-8340EB2AF283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57CAA-8C8E-4BCA-BA9B-668F171D2949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74428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255D6-3302-40E0-86DD-A4D1C361CAF2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AB8C5-609B-417D-92C0-802000597DAB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91482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BE6AF-4D8E-4DFC-8C43-857F57099E96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8268B-ECCA-4091-B111-E4A7D015402C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39590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39259-9E95-482A-9446-626F9FFBFCE5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AE7D2-D40B-4AE9-90A4-7354D1553BAA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7994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8D6CD-2797-4BD0-8449-7E6DDAAD22D7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DE533-EED6-461C-9678-F26A0CCD139B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405897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CF761-B770-4080-9F58-40091973BE70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D3E90-B389-4925-A9CB-8F96AC625468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55429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E6B99-9EAC-405D-9CA1-707121F5BF4E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BE18E-915E-4F65-8295-483AB4C22BC5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47452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10AC6-5261-45F2-AAC0-CA206FF6FA20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1A123-2DAC-4C04-A3EA-C6D3813867F3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10251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B34E-A6A8-4A07-AA20-3DE8018C3430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D9B8E-832C-4C20-8536-089CAA377A37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9943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D4911-16A0-4BDA-B2DA-2A1892784AE6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B8C61-1C65-407B-AD6A-F8FC5CD12F34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77440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 smtClean="0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 smtClean="0"/>
              <a:t>Clique para editar os estilos</a:t>
            </a:r>
          </a:p>
          <a:p>
            <a:pPr lvl="1"/>
            <a:r>
              <a:rPr lang="pt-PT" altLang="en-US" smtClean="0"/>
              <a:t>Segundo nível</a:t>
            </a:r>
          </a:p>
          <a:p>
            <a:pPr lvl="2"/>
            <a:r>
              <a:rPr lang="pt-PT" altLang="en-US" smtClean="0"/>
              <a:t>Terceiro nível</a:t>
            </a:r>
          </a:p>
          <a:p>
            <a:pPr lvl="3"/>
            <a:r>
              <a:rPr lang="pt-PT" altLang="en-US" smtClean="0"/>
              <a:t>Quarto nível</a:t>
            </a:r>
          </a:p>
          <a:p>
            <a:pPr lvl="4"/>
            <a:r>
              <a:rPr lang="pt-PT" altLang="en-US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C758F3-16A0-4B7E-A650-DD437916604F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F455CE4-2B15-4D71-88D2-C29517E0FE04}" type="slidenum">
              <a:rPr lang="pt-PT" altLang="en-US"/>
              <a:pPr/>
              <a:t>‹#›</a:t>
            </a:fld>
            <a:endParaRPr lang="pt-P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13.png"/><Relationship Id="rId4" Type="http://schemas.openxmlformats.org/officeDocument/2006/relationships/audio" Target="../media/audio4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5.png"/><Relationship Id="rId4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wmf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wmf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4.wmf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4.wmf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4.wmf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4.wmf"/><Relationship Id="rId4" Type="http://schemas.openxmlformats.org/officeDocument/2006/relationships/audio" Target="../media/audio4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4.wmf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vanda\Os meus documentos\As minhas imagens\meses horas\5_1_20.bmp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214313"/>
            <a:ext cx="2286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 rot="-603896">
            <a:off x="2500313" y="1714500"/>
            <a:ext cx="3286125" cy="960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What</a:t>
            </a:r>
          </a:p>
        </p:txBody>
      </p:sp>
      <p:pic>
        <p:nvPicPr>
          <p:cNvPr id="2052" name="Picture 5" descr="C:\Documents and Settings\vanda\Os meus documentos\As minhas imagens\meses horas\5_1_19.bmp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4429125"/>
            <a:ext cx="11430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C:\Documents and Settings\vanda\Os meus documentos\As minhas imagens\setas\000803_1085_8983_vuvv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57250" y="5857875"/>
            <a:ext cx="1493838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500063" y="4786313"/>
            <a:ext cx="2305050" cy="1103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Click to play</a:t>
            </a: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 rot="-841289">
            <a:off x="2571750" y="2786063"/>
            <a:ext cx="3619500" cy="960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Forte" panose="03060902040502070203" pitchFamily="66" charset="0"/>
              </a:rPr>
              <a:t>time</a:t>
            </a:r>
          </a:p>
        </p:txBody>
      </p:sp>
      <p:sp>
        <p:nvSpPr>
          <p:cNvPr id="14" name="WordArt 4"/>
          <p:cNvSpPr>
            <a:spLocks noChangeArrowheads="1" noChangeShapeType="1" noTextEdit="1"/>
          </p:cNvSpPr>
          <p:nvPr/>
        </p:nvSpPr>
        <p:spPr bwMode="auto">
          <a:xfrm rot="20981518">
            <a:off x="3285693" y="3800035"/>
            <a:ext cx="2643207" cy="10321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/>
              </a:rPr>
              <a:t>is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Forte"/>
              </a:rPr>
              <a:t>it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/>
      <p:bldP spid="11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0700-v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42938"/>
            <a:ext cx="1143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2"/>
          <p:cNvSpPr>
            <a:spLocks noChangeArrowheads="1"/>
          </p:cNvSpPr>
          <p:nvPr/>
        </p:nvSpPr>
        <p:spPr bwMode="auto">
          <a:xfrm>
            <a:off x="3136900" y="2714625"/>
            <a:ext cx="2859088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Try Again</a:t>
            </a:r>
          </a:p>
        </p:txBody>
      </p:sp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2565400" y="4071938"/>
            <a:ext cx="3294063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Great Job!</a:t>
            </a:r>
          </a:p>
        </p:txBody>
      </p:sp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286000" y="2714625"/>
            <a:ext cx="38576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half past one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2214563" y="4071938"/>
            <a:ext cx="3786187" cy="4619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seven o´clock</a:t>
            </a:r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2635250" y="3429000"/>
            <a:ext cx="3240088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Try Again</a:t>
            </a: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286000" y="3429000"/>
            <a:ext cx="3786188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 six o´clock.</a:t>
            </a:r>
          </a:p>
        </p:txBody>
      </p:sp>
      <p:sp>
        <p:nvSpPr>
          <p:cNvPr id="9" name="WordArt 3"/>
          <p:cNvSpPr>
            <a:spLocks noChangeArrowheads="1" noChangeShapeType="1" noTextEdit="1"/>
          </p:cNvSpPr>
          <p:nvPr/>
        </p:nvSpPr>
        <p:spPr bwMode="auto">
          <a:xfrm>
            <a:off x="2214563" y="1714500"/>
            <a:ext cx="3714750" cy="928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Forte" panose="03060902040502070203" pitchFamily="66" charset="0"/>
              </a:rPr>
              <a:t>What time is it?</a:t>
            </a:r>
          </a:p>
        </p:txBody>
      </p:sp>
      <p:pic>
        <p:nvPicPr>
          <p:cNvPr id="11274" name="Picture 7" descr="C:\Documents and Settings\vanda\Os meus documentos\As minhas imagens\setas\000803_1085_8983_vuvv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57250" y="5857875"/>
            <a:ext cx="1493838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500063" y="4857750"/>
            <a:ext cx="2305050" cy="81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Play again!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02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0300-v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571500"/>
            <a:ext cx="1714500" cy="150018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2"/>
          <p:cNvSpPr>
            <a:spLocks noChangeArrowheads="1"/>
          </p:cNvSpPr>
          <p:nvPr/>
        </p:nvSpPr>
        <p:spPr bwMode="auto">
          <a:xfrm>
            <a:off x="3065463" y="2714625"/>
            <a:ext cx="2859087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Try Again</a:t>
            </a:r>
          </a:p>
        </p:txBody>
      </p:sp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3071813" y="3286125"/>
            <a:ext cx="2859087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Great Job!</a:t>
            </a:r>
          </a:p>
        </p:txBody>
      </p:sp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786063" y="2714625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half past one.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2786063" y="3286125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 three o´clock.</a:t>
            </a:r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3063875" y="3857625"/>
            <a:ext cx="2811463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Try Again</a:t>
            </a: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786063" y="3857625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a quarter past one.</a:t>
            </a: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2214563" y="1714500"/>
            <a:ext cx="3714750" cy="928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Forte" panose="03060902040502070203" pitchFamily="66" charset="0"/>
              </a:rPr>
              <a:t>What time is it?</a:t>
            </a:r>
          </a:p>
        </p:txBody>
      </p:sp>
      <p:pic>
        <p:nvPicPr>
          <p:cNvPr id="3082" name="Picture 7" descr="C:\Documents and Settings\vanda\Os meus documentos\As minhas imagens\setas\000803_1085_8983_vuvv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57250" y="5857875"/>
            <a:ext cx="1493838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500063" y="4857750"/>
            <a:ext cx="2305050" cy="81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2051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2"/>
          <p:cNvSpPr>
            <a:spLocks noChangeArrowheads="1"/>
          </p:cNvSpPr>
          <p:nvPr/>
        </p:nvSpPr>
        <p:spPr bwMode="auto">
          <a:xfrm>
            <a:off x="3065463" y="2714625"/>
            <a:ext cx="2859087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Try Again</a:t>
            </a:r>
          </a:p>
        </p:txBody>
      </p:sp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3000375" y="3929063"/>
            <a:ext cx="2859088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Great Job!</a:t>
            </a:r>
          </a:p>
        </p:txBody>
      </p:sp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786063" y="2714625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half past one.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2714625" y="3929063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ten past three</a:t>
            </a:r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3063875" y="3357563"/>
            <a:ext cx="2811463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Try Again</a:t>
            </a: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786063" y="3357563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a quarter past one.</a:t>
            </a:r>
          </a:p>
        </p:txBody>
      </p:sp>
      <p:sp>
        <p:nvSpPr>
          <p:cNvPr id="9" name="WordArt 3"/>
          <p:cNvSpPr>
            <a:spLocks noChangeArrowheads="1" noChangeShapeType="1" noTextEdit="1"/>
          </p:cNvSpPr>
          <p:nvPr/>
        </p:nvSpPr>
        <p:spPr bwMode="auto">
          <a:xfrm>
            <a:off x="2214563" y="1714500"/>
            <a:ext cx="3714750" cy="928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Forte" panose="03060902040502070203" pitchFamily="66" charset="0"/>
              </a:rPr>
              <a:t>What time is it?</a:t>
            </a:r>
          </a:p>
        </p:txBody>
      </p:sp>
      <p:pic>
        <p:nvPicPr>
          <p:cNvPr id="4105" name="Picture 7" descr="C:\Documents and Settings\vanda\Os meus documentos\As minhas imagens\setas\000803_1085_8983_vuvv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57250" y="5857875"/>
            <a:ext cx="1493838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500063" y="4857750"/>
            <a:ext cx="2305050" cy="81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Next</a:t>
            </a:r>
          </a:p>
        </p:txBody>
      </p:sp>
      <p:pic>
        <p:nvPicPr>
          <p:cNvPr id="3074" name="Picture 2" descr="0310-v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571500"/>
            <a:ext cx="1500188" cy="142875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ChangeArrowheads="1"/>
          </p:cNvSpPr>
          <p:nvPr/>
        </p:nvSpPr>
        <p:spPr bwMode="auto">
          <a:xfrm>
            <a:off x="3065463" y="2714625"/>
            <a:ext cx="2859087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Try Again</a:t>
            </a:r>
          </a:p>
        </p:txBody>
      </p:sp>
      <p:sp>
        <p:nvSpPr>
          <p:cNvPr id="3" name="Rectangle 33"/>
          <p:cNvSpPr>
            <a:spLocks noChangeArrowheads="1"/>
          </p:cNvSpPr>
          <p:nvPr/>
        </p:nvSpPr>
        <p:spPr bwMode="auto">
          <a:xfrm>
            <a:off x="3000375" y="3929063"/>
            <a:ext cx="2859088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Great Job!</a:t>
            </a:r>
          </a:p>
        </p:txBody>
      </p:sp>
      <p:sp>
        <p:nvSpPr>
          <p:cNvPr id="4" name="Text Box 35"/>
          <p:cNvSpPr txBox="1">
            <a:spLocks noChangeArrowheads="1"/>
          </p:cNvSpPr>
          <p:nvPr/>
        </p:nvSpPr>
        <p:spPr bwMode="auto">
          <a:xfrm>
            <a:off x="2786063" y="2714625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half past six.</a:t>
            </a: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2714625" y="3929063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a quarter to six</a:t>
            </a:r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063875" y="3357563"/>
            <a:ext cx="2811463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Try Again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2786063" y="3357563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a quarter past one.</a:t>
            </a: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2214563" y="1714500"/>
            <a:ext cx="3714750" cy="928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Forte" panose="03060902040502070203" pitchFamily="66" charset="0"/>
              </a:rPr>
              <a:t>What time is it?</a:t>
            </a:r>
          </a:p>
        </p:txBody>
      </p:sp>
      <p:pic>
        <p:nvPicPr>
          <p:cNvPr id="5129" name="Picture 7" descr="C:\Documents and Settings\vanda\Os meus documentos\As minhas imagens\setas\000803_1085_8983_vuvv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57250" y="5857875"/>
            <a:ext cx="1493838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WordArt 4"/>
          <p:cNvSpPr>
            <a:spLocks noChangeArrowheads="1" noChangeShapeType="1" noTextEdit="1"/>
          </p:cNvSpPr>
          <p:nvPr/>
        </p:nvSpPr>
        <p:spPr bwMode="auto">
          <a:xfrm>
            <a:off x="500063" y="4857750"/>
            <a:ext cx="2305050" cy="81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Next</a:t>
            </a:r>
          </a:p>
        </p:txBody>
      </p:sp>
      <p:pic>
        <p:nvPicPr>
          <p:cNvPr id="4098" name="Picture 2" descr="0545-v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642938"/>
            <a:ext cx="1333500" cy="128587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ChangeArrowheads="1"/>
          </p:cNvSpPr>
          <p:nvPr/>
        </p:nvSpPr>
        <p:spPr bwMode="auto">
          <a:xfrm>
            <a:off x="3136900" y="3357563"/>
            <a:ext cx="2859088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Try Again</a:t>
            </a:r>
          </a:p>
        </p:txBody>
      </p:sp>
      <p:sp>
        <p:nvSpPr>
          <p:cNvPr id="3" name="Rectangle 33"/>
          <p:cNvSpPr>
            <a:spLocks noChangeArrowheads="1"/>
          </p:cNvSpPr>
          <p:nvPr/>
        </p:nvSpPr>
        <p:spPr bwMode="auto">
          <a:xfrm>
            <a:off x="3071813" y="2786063"/>
            <a:ext cx="2859087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Great Job!</a:t>
            </a:r>
          </a:p>
        </p:txBody>
      </p:sp>
      <p:sp>
        <p:nvSpPr>
          <p:cNvPr id="4" name="Text Box 35"/>
          <p:cNvSpPr txBox="1">
            <a:spLocks noChangeArrowheads="1"/>
          </p:cNvSpPr>
          <p:nvPr/>
        </p:nvSpPr>
        <p:spPr bwMode="auto">
          <a:xfrm>
            <a:off x="2857500" y="3357563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half past one.</a:t>
            </a: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2786063" y="2786063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half past five.</a:t>
            </a:r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063875" y="3929063"/>
            <a:ext cx="2811463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Try Again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2786063" y="3929063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twenty to two.</a:t>
            </a: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2214563" y="1714500"/>
            <a:ext cx="3714750" cy="928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Forte" panose="03060902040502070203" pitchFamily="66" charset="0"/>
              </a:rPr>
              <a:t>What time is it?</a:t>
            </a:r>
          </a:p>
        </p:txBody>
      </p:sp>
      <p:pic>
        <p:nvPicPr>
          <p:cNvPr id="6153" name="Picture 7" descr="C:\Documents and Settings\vanda\Os meus documentos\As minhas imagens\setas\000803_1085_8983_vuvv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57250" y="5857875"/>
            <a:ext cx="1493838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WordArt 4"/>
          <p:cNvSpPr>
            <a:spLocks noChangeArrowheads="1" noChangeShapeType="1" noTextEdit="1"/>
          </p:cNvSpPr>
          <p:nvPr/>
        </p:nvSpPr>
        <p:spPr bwMode="auto">
          <a:xfrm>
            <a:off x="500063" y="4857750"/>
            <a:ext cx="2305050" cy="81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Next</a:t>
            </a:r>
          </a:p>
        </p:txBody>
      </p:sp>
      <p:pic>
        <p:nvPicPr>
          <p:cNvPr id="5122" name="Picture 2" descr="0530-v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00063"/>
            <a:ext cx="1500187" cy="128587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ChangeArrowheads="1"/>
          </p:cNvSpPr>
          <p:nvPr/>
        </p:nvSpPr>
        <p:spPr bwMode="auto">
          <a:xfrm>
            <a:off x="3136900" y="3357563"/>
            <a:ext cx="2859088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Try Again</a:t>
            </a:r>
          </a:p>
        </p:txBody>
      </p:sp>
      <p:sp>
        <p:nvSpPr>
          <p:cNvPr id="3" name="Rectangle 33"/>
          <p:cNvSpPr>
            <a:spLocks noChangeArrowheads="1"/>
          </p:cNvSpPr>
          <p:nvPr/>
        </p:nvSpPr>
        <p:spPr bwMode="auto">
          <a:xfrm>
            <a:off x="3071813" y="2786063"/>
            <a:ext cx="2859087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Great Job!</a:t>
            </a:r>
          </a:p>
        </p:txBody>
      </p:sp>
      <p:sp>
        <p:nvSpPr>
          <p:cNvPr id="4" name="Text Box 35"/>
          <p:cNvSpPr txBox="1">
            <a:spLocks noChangeArrowheads="1"/>
          </p:cNvSpPr>
          <p:nvPr/>
        </p:nvSpPr>
        <p:spPr bwMode="auto">
          <a:xfrm>
            <a:off x="2857500" y="3357563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twenty to one.</a:t>
            </a: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2786063" y="2786063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twenty past ten.</a:t>
            </a:r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063875" y="3929063"/>
            <a:ext cx="2811463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Try Again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2786063" y="3929063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twenty past two.</a:t>
            </a: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2214563" y="1714500"/>
            <a:ext cx="3714750" cy="928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Forte" panose="03060902040502070203" pitchFamily="66" charset="0"/>
              </a:rPr>
              <a:t>What time is it?</a:t>
            </a:r>
          </a:p>
        </p:txBody>
      </p:sp>
      <p:pic>
        <p:nvPicPr>
          <p:cNvPr id="7177" name="Picture 7" descr="C:\Documents and Settings\vanda\Os meus documentos\As minhas imagens\setas\000803_1085_8983_vuvv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57250" y="5857875"/>
            <a:ext cx="1493838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WordArt 4"/>
          <p:cNvSpPr>
            <a:spLocks noChangeArrowheads="1" noChangeShapeType="1" noTextEdit="1"/>
          </p:cNvSpPr>
          <p:nvPr/>
        </p:nvSpPr>
        <p:spPr bwMode="auto">
          <a:xfrm>
            <a:off x="500063" y="4857750"/>
            <a:ext cx="2305050" cy="81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Next</a:t>
            </a:r>
          </a:p>
        </p:txBody>
      </p:sp>
      <p:pic>
        <p:nvPicPr>
          <p:cNvPr id="6146" name="Picture 2" descr="1020-v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42938"/>
            <a:ext cx="1190625" cy="1214437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ChangeArrowheads="1"/>
          </p:cNvSpPr>
          <p:nvPr/>
        </p:nvSpPr>
        <p:spPr bwMode="auto">
          <a:xfrm>
            <a:off x="3136900" y="2714625"/>
            <a:ext cx="2859088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Try Again</a:t>
            </a:r>
          </a:p>
        </p:txBody>
      </p:sp>
      <p:sp>
        <p:nvSpPr>
          <p:cNvPr id="3" name="Rectangle 33"/>
          <p:cNvSpPr>
            <a:spLocks noChangeArrowheads="1"/>
          </p:cNvSpPr>
          <p:nvPr/>
        </p:nvSpPr>
        <p:spPr bwMode="auto">
          <a:xfrm>
            <a:off x="3143250" y="3286125"/>
            <a:ext cx="2859088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Great Job!</a:t>
            </a:r>
          </a:p>
        </p:txBody>
      </p:sp>
      <p:sp>
        <p:nvSpPr>
          <p:cNvPr id="4" name="Text Box 35"/>
          <p:cNvSpPr txBox="1">
            <a:spLocks noChangeArrowheads="1"/>
          </p:cNvSpPr>
          <p:nvPr/>
        </p:nvSpPr>
        <p:spPr bwMode="auto">
          <a:xfrm>
            <a:off x="2857500" y="2714625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five o´clock.</a:t>
            </a: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2857500" y="3286125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midday.</a:t>
            </a:r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063875" y="3929063"/>
            <a:ext cx="2811463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Try Again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2786063" y="3929063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twenty past two.</a:t>
            </a: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2214563" y="1714500"/>
            <a:ext cx="3714750" cy="928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Forte" panose="03060902040502070203" pitchFamily="66" charset="0"/>
              </a:rPr>
              <a:t>What time is it?</a:t>
            </a:r>
          </a:p>
        </p:txBody>
      </p:sp>
      <p:pic>
        <p:nvPicPr>
          <p:cNvPr id="8201" name="Picture 7" descr="C:\Documents and Settings\vanda\Os meus documentos\As minhas imagens\setas\000803_1085_8983_vuvv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57250" y="5857875"/>
            <a:ext cx="1493838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WordArt 4"/>
          <p:cNvSpPr>
            <a:spLocks noChangeArrowheads="1" noChangeShapeType="1" noTextEdit="1"/>
          </p:cNvSpPr>
          <p:nvPr/>
        </p:nvSpPr>
        <p:spPr bwMode="auto">
          <a:xfrm>
            <a:off x="500063" y="4857750"/>
            <a:ext cx="2305050" cy="81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Next</a:t>
            </a:r>
          </a:p>
        </p:txBody>
      </p:sp>
      <p:pic>
        <p:nvPicPr>
          <p:cNvPr id="7170" name="Picture 2" descr="1200-v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42938"/>
            <a:ext cx="1214438" cy="1214437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71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ChangeArrowheads="1"/>
          </p:cNvSpPr>
          <p:nvPr/>
        </p:nvSpPr>
        <p:spPr bwMode="auto">
          <a:xfrm>
            <a:off x="3136900" y="2714625"/>
            <a:ext cx="2859088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Try Again</a:t>
            </a:r>
          </a:p>
        </p:txBody>
      </p:sp>
      <p:sp>
        <p:nvSpPr>
          <p:cNvPr id="3" name="Rectangle 33"/>
          <p:cNvSpPr>
            <a:spLocks noChangeArrowheads="1"/>
          </p:cNvSpPr>
          <p:nvPr/>
        </p:nvSpPr>
        <p:spPr bwMode="auto">
          <a:xfrm>
            <a:off x="3143250" y="3286125"/>
            <a:ext cx="2859088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Great Job!</a:t>
            </a:r>
          </a:p>
        </p:txBody>
      </p:sp>
      <p:sp>
        <p:nvSpPr>
          <p:cNvPr id="4" name="Text Box 35"/>
          <p:cNvSpPr txBox="1">
            <a:spLocks noChangeArrowheads="1"/>
          </p:cNvSpPr>
          <p:nvPr/>
        </p:nvSpPr>
        <p:spPr bwMode="auto">
          <a:xfrm>
            <a:off x="2857500" y="2714625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five to six.</a:t>
            </a: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2857500" y="3286125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 ten to three.</a:t>
            </a:r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063875" y="3929063"/>
            <a:ext cx="2811463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Try Again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2786063" y="3929063"/>
            <a:ext cx="32861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twenty past two.</a:t>
            </a: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2214563" y="1714500"/>
            <a:ext cx="3714750" cy="928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Forte" panose="03060902040502070203" pitchFamily="66" charset="0"/>
              </a:rPr>
              <a:t>What time is it?</a:t>
            </a:r>
          </a:p>
        </p:txBody>
      </p:sp>
      <p:pic>
        <p:nvPicPr>
          <p:cNvPr id="9225" name="Picture 7" descr="C:\Documents and Settings\vanda\Os meus documentos\As minhas imagens\setas\000803_1085_8983_vuvv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57250" y="5857875"/>
            <a:ext cx="1493838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WordArt 4"/>
          <p:cNvSpPr>
            <a:spLocks noChangeArrowheads="1" noChangeShapeType="1" noTextEdit="1"/>
          </p:cNvSpPr>
          <p:nvPr/>
        </p:nvSpPr>
        <p:spPr bwMode="auto">
          <a:xfrm>
            <a:off x="500063" y="4857750"/>
            <a:ext cx="2305050" cy="81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Next</a:t>
            </a:r>
          </a:p>
        </p:txBody>
      </p:sp>
      <p:pic>
        <p:nvPicPr>
          <p:cNvPr id="8194" name="Picture 2" descr="0250-v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642938"/>
            <a:ext cx="1262062" cy="114300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81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ChangeArrowheads="1"/>
          </p:cNvSpPr>
          <p:nvPr/>
        </p:nvSpPr>
        <p:spPr bwMode="auto">
          <a:xfrm>
            <a:off x="3136900" y="2714625"/>
            <a:ext cx="2859088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Try Again</a:t>
            </a:r>
          </a:p>
        </p:txBody>
      </p:sp>
      <p:sp>
        <p:nvSpPr>
          <p:cNvPr id="3" name="Rectangle 33"/>
          <p:cNvSpPr>
            <a:spLocks noChangeArrowheads="1"/>
          </p:cNvSpPr>
          <p:nvPr/>
        </p:nvSpPr>
        <p:spPr bwMode="auto">
          <a:xfrm>
            <a:off x="2708275" y="3286125"/>
            <a:ext cx="3294063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Great Job!</a:t>
            </a:r>
          </a:p>
        </p:txBody>
      </p:sp>
      <p:sp>
        <p:nvSpPr>
          <p:cNvPr id="4" name="Text Box 35"/>
          <p:cNvSpPr txBox="1">
            <a:spLocks noChangeArrowheads="1"/>
          </p:cNvSpPr>
          <p:nvPr/>
        </p:nvSpPr>
        <p:spPr bwMode="auto">
          <a:xfrm>
            <a:off x="2286000" y="2714625"/>
            <a:ext cx="3857625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four o´clock.</a:t>
            </a: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2357438" y="3286125"/>
            <a:ext cx="3786187" cy="46196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twenty five to eleven.</a:t>
            </a:r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2635250" y="3929063"/>
            <a:ext cx="3240088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Try Again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2286000" y="3929063"/>
            <a:ext cx="3786188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/>
              <a:t>It´s twenty past two.</a:t>
            </a: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2214563" y="1714500"/>
            <a:ext cx="3714750" cy="928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Forte" panose="03060902040502070203" pitchFamily="66" charset="0"/>
              </a:rPr>
              <a:t>What time is it?</a:t>
            </a:r>
          </a:p>
        </p:txBody>
      </p:sp>
      <p:pic>
        <p:nvPicPr>
          <p:cNvPr id="10249" name="Picture 7" descr="C:\Documents and Settings\vanda\Os meus documentos\As minhas imagens\setas\000803_1085_8983_vuvv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57250" y="5857875"/>
            <a:ext cx="1493838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WordArt 4"/>
          <p:cNvSpPr>
            <a:spLocks noChangeArrowheads="1" noChangeShapeType="1" noTextEdit="1"/>
          </p:cNvSpPr>
          <p:nvPr/>
        </p:nvSpPr>
        <p:spPr bwMode="auto">
          <a:xfrm>
            <a:off x="500063" y="4857750"/>
            <a:ext cx="2305050" cy="81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Next</a:t>
            </a:r>
          </a:p>
        </p:txBody>
      </p:sp>
      <p:pic>
        <p:nvPicPr>
          <p:cNvPr id="9218" name="Picture 2" descr="1035-v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71500"/>
            <a:ext cx="1047750" cy="104775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92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256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vanda</dc:creator>
  <cp:lastModifiedBy>pptforschool.ru</cp:lastModifiedBy>
  <cp:revision>11</cp:revision>
  <dcterms:created xsi:type="dcterms:W3CDTF">2010-07-11T18:33:22Z</dcterms:created>
  <dcterms:modified xsi:type="dcterms:W3CDTF">2018-04-24T12:33:16Z</dcterms:modified>
</cp:coreProperties>
</file>