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5804" y="-5599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13694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51924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9402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324421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7213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582263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146510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99638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19351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94651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55657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2510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16699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45103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94420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32655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7"/>
            <a:ext cx="9145525" cy="6874934"/>
            <a:chOff x="-8467" y="-8467"/>
            <a:chExt cx="9162850" cy="6874934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08B476-C9C2-48EE-B857-271CCF21074A}" type="datetimeFigureOut">
              <a:rPr lang="pt-PT" smtClean="0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066319-33E6-406B-86DA-11F7072E5529}" type="slidenum">
              <a:rPr lang="pt-PT" altLang="en-US" smtClean="0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688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irpps.ru/" TargetMode="Externa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wav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1670" y="214291"/>
            <a:ext cx="6772300" cy="10715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dirty="0" err="1" smtClean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Question</a:t>
            </a:r>
            <a:r>
              <a:rPr lang="pt-PT" dirty="0" smtClean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 </a:t>
            </a:r>
            <a:r>
              <a:rPr lang="pt-PT" dirty="0" err="1" smtClean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Tags</a:t>
            </a:r>
            <a:endParaRPr lang="pt-PT" dirty="0">
              <a:ln w="28575"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WordArt 65"/>
          <p:cNvSpPr>
            <a:spLocks noChangeArrowheads="1" noChangeShapeType="1" noTextEdit="1"/>
          </p:cNvSpPr>
          <p:nvPr/>
        </p:nvSpPr>
        <p:spPr bwMode="auto">
          <a:xfrm>
            <a:off x="6858000" y="12858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BF4D00"/>
                </a:solidFill>
                <a:latin typeface="Forte" panose="03060902040502070203" pitchFamily="66" charset="0"/>
              </a:rPr>
              <a:t>Aren´t I?</a:t>
            </a:r>
          </a:p>
        </p:txBody>
      </p:sp>
      <p:sp>
        <p:nvSpPr>
          <p:cNvPr id="5" name="WordArt 65"/>
          <p:cNvSpPr>
            <a:spLocks noChangeArrowheads="1" noChangeShapeType="1" noTextEdit="1"/>
          </p:cNvSpPr>
          <p:nvPr/>
        </p:nvSpPr>
        <p:spPr bwMode="auto">
          <a:xfrm>
            <a:off x="7000875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3BFD3"/>
                </a:solidFill>
                <a:latin typeface="Forte" panose="03060902040502070203" pitchFamily="66" charset="0"/>
              </a:rPr>
              <a:t>Can´t we?</a:t>
            </a:r>
          </a:p>
        </p:txBody>
      </p:sp>
      <p:sp>
        <p:nvSpPr>
          <p:cNvPr id="6" name="WordArt 65"/>
          <p:cNvSpPr>
            <a:spLocks noChangeArrowheads="1" noChangeShapeType="1" noTextEdit="1"/>
          </p:cNvSpPr>
          <p:nvPr/>
        </p:nvSpPr>
        <p:spPr bwMode="auto">
          <a:xfrm>
            <a:off x="2500298" y="4857760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won´t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they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7" name="WordArt 65"/>
          <p:cNvSpPr>
            <a:spLocks noChangeArrowheads="1" noChangeShapeType="1" noTextEdit="1"/>
          </p:cNvSpPr>
          <p:nvPr/>
        </p:nvSpPr>
        <p:spPr bwMode="auto">
          <a:xfrm>
            <a:off x="4714875" y="47863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9FFB6"/>
                </a:solidFill>
                <a:latin typeface="Forte" panose="03060902040502070203" pitchFamily="66" charset="0"/>
              </a:rPr>
              <a:t>Can it?</a:t>
            </a:r>
          </a:p>
        </p:txBody>
      </p:sp>
      <p:sp>
        <p:nvSpPr>
          <p:cNvPr id="8" name="WordArt 65"/>
          <p:cNvSpPr>
            <a:spLocks noChangeArrowheads="1" noChangeShapeType="1" noTextEdit="1"/>
          </p:cNvSpPr>
          <p:nvPr/>
        </p:nvSpPr>
        <p:spPr bwMode="auto">
          <a:xfrm>
            <a:off x="7000875" y="207168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Forte" panose="03060902040502070203" pitchFamily="66" charset="0"/>
              </a:rPr>
              <a:t>Hasn´t he?</a:t>
            </a:r>
          </a:p>
        </p:txBody>
      </p:sp>
      <p:sp>
        <p:nvSpPr>
          <p:cNvPr id="9" name="WordArt 65"/>
          <p:cNvSpPr>
            <a:spLocks noChangeArrowheads="1" noChangeShapeType="1" noTextEdit="1"/>
          </p:cNvSpPr>
          <p:nvPr/>
        </p:nvSpPr>
        <p:spPr bwMode="auto">
          <a:xfrm>
            <a:off x="6858016" y="278605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Haven´t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we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10" name="WordArt 65"/>
          <p:cNvSpPr>
            <a:spLocks noChangeArrowheads="1" noChangeShapeType="1" noTextEdit="1"/>
          </p:cNvSpPr>
          <p:nvPr/>
        </p:nvSpPr>
        <p:spPr bwMode="auto">
          <a:xfrm>
            <a:off x="7000875" y="36433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Forte" panose="03060902040502070203" pitchFamily="66" charset="0"/>
              </a:rPr>
              <a:t>Haven´t they?</a:t>
            </a:r>
          </a:p>
        </p:txBody>
      </p:sp>
      <p:sp>
        <p:nvSpPr>
          <p:cNvPr id="11" name="WordArt 65"/>
          <p:cNvSpPr>
            <a:spLocks noChangeArrowheads="1" noChangeShapeType="1" noTextEdit="1"/>
          </p:cNvSpPr>
          <p:nvPr/>
        </p:nvSpPr>
        <p:spPr bwMode="auto">
          <a:xfrm>
            <a:off x="2214563" y="3714750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Forte" panose="03060902040502070203" pitchFamily="66" charset="0"/>
              </a:rPr>
              <a:t>Don´t they?</a:t>
            </a:r>
          </a:p>
        </p:txBody>
      </p:sp>
      <p:sp>
        <p:nvSpPr>
          <p:cNvPr id="12" name="WordArt 65"/>
          <p:cNvSpPr>
            <a:spLocks noChangeArrowheads="1" noChangeShapeType="1" noTextEdit="1"/>
          </p:cNvSpPr>
          <p:nvPr/>
        </p:nvSpPr>
        <p:spPr bwMode="auto">
          <a:xfrm>
            <a:off x="7000875" y="4286250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4A711F"/>
                </a:solidFill>
                <a:latin typeface="Forte" panose="03060902040502070203" pitchFamily="66" charset="0"/>
              </a:rPr>
              <a:t>Will she?</a:t>
            </a:r>
          </a:p>
        </p:txBody>
      </p:sp>
      <p:sp>
        <p:nvSpPr>
          <p:cNvPr id="13" name="WordArt 65"/>
          <p:cNvSpPr>
            <a:spLocks noChangeArrowheads="1" noChangeShapeType="1" noTextEdit="1"/>
          </p:cNvSpPr>
          <p:nvPr/>
        </p:nvSpPr>
        <p:spPr bwMode="auto">
          <a:xfrm>
            <a:off x="4572000" y="378618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Doesn´tshe?</a:t>
            </a:r>
          </a:p>
        </p:txBody>
      </p:sp>
      <p:pic>
        <p:nvPicPr>
          <p:cNvPr id="2062" name="Picture 2" descr="http://it.pinellas.k12.fl.us/Teachers/beasleym/images/90DA1046547F49FE86E58FE43765C544.gif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351938"/>
            <a:ext cx="2776888" cy="2181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5" descr="C:\Documents and Settings\vanda\Os meus documentos\As minhas imagens\clipttons\pixie_using_magic_wand_lg_clr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37257 0.1557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28" y="777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ood jo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071670" y="214291"/>
            <a:ext cx="6772300" cy="107157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Question</a:t>
            </a:r>
            <a:r>
              <a:rPr lang="pt-PT" sz="4400" dirty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 </a:t>
            </a: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Tags</a:t>
            </a:r>
            <a:endParaRPr lang="pt-PT" sz="4400" dirty="0">
              <a:ln w="28575"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  <a:ea typeface="+mj-ea"/>
              <a:cs typeface="+mj-cs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2857500" y="1643063"/>
            <a:ext cx="3571875" cy="2286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4800" dirty="0" err="1">
                <a:solidFill>
                  <a:srgbClr val="002060"/>
                </a:solidFill>
                <a:latin typeface="+mn-lt"/>
              </a:rPr>
              <a:t>We</a:t>
            </a:r>
            <a:r>
              <a:rPr lang="pt-PT" sz="4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pt-PT" sz="4800" dirty="0" err="1">
                <a:solidFill>
                  <a:srgbClr val="002060"/>
                </a:solidFill>
                <a:latin typeface="+mn-lt"/>
              </a:rPr>
              <a:t>can</a:t>
            </a:r>
            <a:r>
              <a:rPr lang="pt-PT" sz="4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pt-PT" sz="4800" dirty="0" err="1">
                <a:solidFill>
                  <a:srgbClr val="002060"/>
                </a:solidFill>
                <a:latin typeface="+mn-lt"/>
              </a:rPr>
              <a:t>play</a:t>
            </a:r>
            <a:r>
              <a:rPr lang="pt-PT" sz="4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pt-PT" sz="4800" dirty="0" err="1">
                <a:solidFill>
                  <a:srgbClr val="002060"/>
                </a:solidFill>
                <a:latin typeface="+mn-lt"/>
              </a:rPr>
              <a:t>the</a:t>
            </a:r>
            <a:r>
              <a:rPr lang="pt-PT" sz="4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pt-PT" sz="4800" dirty="0" err="1">
                <a:solidFill>
                  <a:srgbClr val="002060"/>
                </a:solidFill>
                <a:latin typeface="+mn-lt"/>
              </a:rPr>
              <a:t>guitar</a:t>
            </a:r>
            <a:r>
              <a:rPr lang="pt-PT" sz="4800" dirty="0">
                <a:solidFill>
                  <a:srgbClr val="002060"/>
                </a:solidFill>
                <a:latin typeface="+mn-lt"/>
              </a:rPr>
              <a:t>, _________?</a:t>
            </a:r>
            <a:endParaRPr lang="pt-PT" sz="4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WordArt 65"/>
          <p:cNvSpPr>
            <a:spLocks noChangeArrowheads="1" noChangeShapeType="1" noTextEdit="1"/>
          </p:cNvSpPr>
          <p:nvPr/>
        </p:nvSpPr>
        <p:spPr bwMode="auto">
          <a:xfrm>
            <a:off x="6858000" y="12858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BF4D00"/>
                </a:solidFill>
                <a:latin typeface="Forte" panose="03060902040502070203" pitchFamily="66" charset="0"/>
              </a:rPr>
              <a:t>Aren´t I?</a:t>
            </a:r>
          </a:p>
        </p:txBody>
      </p:sp>
      <p:sp>
        <p:nvSpPr>
          <p:cNvPr id="5" name="WordArt 65"/>
          <p:cNvSpPr>
            <a:spLocks noChangeArrowheads="1" noChangeShapeType="1" noTextEdit="1"/>
          </p:cNvSpPr>
          <p:nvPr/>
        </p:nvSpPr>
        <p:spPr bwMode="auto">
          <a:xfrm>
            <a:off x="7000875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3BFD3"/>
                </a:solidFill>
                <a:latin typeface="Forte" panose="03060902040502070203" pitchFamily="66" charset="0"/>
              </a:rPr>
              <a:t>Can´t we?</a:t>
            </a:r>
          </a:p>
        </p:txBody>
      </p:sp>
      <p:sp>
        <p:nvSpPr>
          <p:cNvPr id="6" name="WordArt 65"/>
          <p:cNvSpPr>
            <a:spLocks noChangeArrowheads="1" noChangeShapeType="1" noTextEdit="1"/>
          </p:cNvSpPr>
          <p:nvPr/>
        </p:nvSpPr>
        <p:spPr bwMode="auto">
          <a:xfrm>
            <a:off x="2643174" y="5072074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won´t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they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7" name="WordArt 65"/>
          <p:cNvSpPr>
            <a:spLocks noChangeArrowheads="1" noChangeShapeType="1" noTextEdit="1"/>
          </p:cNvSpPr>
          <p:nvPr/>
        </p:nvSpPr>
        <p:spPr bwMode="auto">
          <a:xfrm>
            <a:off x="4857750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9FFB6"/>
                </a:solidFill>
                <a:latin typeface="Forte" panose="03060902040502070203" pitchFamily="66" charset="0"/>
              </a:rPr>
              <a:t>Can it?</a:t>
            </a:r>
          </a:p>
        </p:txBody>
      </p:sp>
      <p:sp>
        <p:nvSpPr>
          <p:cNvPr id="8" name="WordArt 65"/>
          <p:cNvSpPr>
            <a:spLocks noChangeArrowheads="1" noChangeShapeType="1" noTextEdit="1"/>
          </p:cNvSpPr>
          <p:nvPr/>
        </p:nvSpPr>
        <p:spPr bwMode="auto">
          <a:xfrm>
            <a:off x="7000875" y="207168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Forte" panose="03060902040502070203" pitchFamily="66" charset="0"/>
              </a:rPr>
              <a:t>Hasn´t he?</a:t>
            </a:r>
          </a:p>
        </p:txBody>
      </p:sp>
      <p:sp>
        <p:nvSpPr>
          <p:cNvPr id="9" name="WordArt 65"/>
          <p:cNvSpPr>
            <a:spLocks noChangeArrowheads="1" noChangeShapeType="1" noTextEdit="1"/>
          </p:cNvSpPr>
          <p:nvPr/>
        </p:nvSpPr>
        <p:spPr bwMode="auto">
          <a:xfrm>
            <a:off x="6858016" y="278605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Haven´t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we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10" name="WordArt 65"/>
          <p:cNvSpPr>
            <a:spLocks noChangeArrowheads="1" noChangeShapeType="1" noTextEdit="1"/>
          </p:cNvSpPr>
          <p:nvPr/>
        </p:nvSpPr>
        <p:spPr bwMode="auto">
          <a:xfrm>
            <a:off x="7000875" y="36433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Forte" panose="03060902040502070203" pitchFamily="66" charset="0"/>
              </a:rPr>
              <a:t>Haven´t they?</a:t>
            </a:r>
          </a:p>
        </p:txBody>
      </p:sp>
      <p:sp>
        <p:nvSpPr>
          <p:cNvPr id="11" name="WordArt 65"/>
          <p:cNvSpPr>
            <a:spLocks noChangeArrowheads="1" noChangeShapeType="1" noTextEdit="1"/>
          </p:cNvSpPr>
          <p:nvPr/>
        </p:nvSpPr>
        <p:spPr bwMode="auto">
          <a:xfrm>
            <a:off x="2357438" y="41433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Forte" panose="03060902040502070203" pitchFamily="66" charset="0"/>
              </a:rPr>
              <a:t>Don´t they?</a:t>
            </a:r>
          </a:p>
        </p:txBody>
      </p:sp>
      <p:sp>
        <p:nvSpPr>
          <p:cNvPr id="12" name="WordArt 65"/>
          <p:cNvSpPr>
            <a:spLocks noChangeArrowheads="1" noChangeShapeType="1" noTextEdit="1"/>
          </p:cNvSpPr>
          <p:nvPr/>
        </p:nvSpPr>
        <p:spPr bwMode="auto">
          <a:xfrm>
            <a:off x="7000875" y="4286250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4A711F"/>
                </a:solidFill>
                <a:latin typeface="Forte" panose="03060902040502070203" pitchFamily="66" charset="0"/>
              </a:rPr>
              <a:t>Will she?</a:t>
            </a:r>
          </a:p>
        </p:txBody>
      </p:sp>
      <p:sp>
        <p:nvSpPr>
          <p:cNvPr id="13" name="WordArt 65"/>
          <p:cNvSpPr>
            <a:spLocks noChangeArrowheads="1" noChangeShapeType="1" noTextEdit="1"/>
          </p:cNvSpPr>
          <p:nvPr/>
        </p:nvSpPr>
        <p:spPr bwMode="auto">
          <a:xfrm>
            <a:off x="4714875" y="42148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Doesn´tshe?</a:t>
            </a:r>
          </a:p>
        </p:txBody>
      </p:sp>
      <p:pic>
        <p:nvPicPr>
          <p:cNvPr id="10254" name="Picture 2" descr="http://it.pinellas.k12.fl.us/Teachers/beasleym/images/90DA1046547F49FE86E58FE43765C544.gif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14500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5" descr="C:\Documents and Settings\vanda\Os meus documentos\As minhas imagens\clipttons\pixie_using_magic_wand_lg_clr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Botão de acção: fim 15">
            <a:hlinkClick r:id="" action="ppaction://hlinkshowjump?jump=nextslide" highlightClick="1"/>
          </p:cNvPr>
          <p:cNvSpPr/>
          <p:nvPr/>
        </p:nvSpPr>
        <p:spPr>
          <a:xfrm>
            <a:off x="8001000" y="6143625"/>
            <a:ext cx="642938" cy="428625"/>
          </a:xfrm>
          <a:prstGeom prst="actionButtonEn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7" name="Botão de acção: início 16">
            <a:hlinkClick r:id="" action="ppaction://hlinkshowjump?jump=firstslide" highlightClick="1"/>
          </p:cNvPr>
          <p:cNvSpPr/>
          <p:nvPr/>
        </p:nvSpPr>
        <p:spPr>
          <a:xfrm>
            <a:off x="5715000" y="6143625"/>
            <a:ext cx="642938" cy="500063"/>
          </a:xfrm>
          <a:prstGeom prst="actionButtonBeginning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10258" name="Picture 5" descr="C:\Documents and Settings\vanda\Os meus documentos\As minhas imagens\clipttons\CP003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857875"/>
            <a:ext cx="10715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10</a:t>
            </a:r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9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8</a:t>
            </a: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7</a:t>
            </a: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6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5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4</a:t>
            </a: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3</a:t>
            </a: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2</a:t>
            </a: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</a:t>
            </a:r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38021 -0.2914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10" y="-1458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ood jo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071670" y="214291"/>
            <a:ext cx="6772300" cy="107157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Question</a:t>
            </a:r>
            <a:r>
              <a:rPr lang="pt-PT" sz="4400" dirty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 </a:t>
            </a: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Tags</a:t>
            </a:r>
            <a:endParaRPr lang="pt-PT" sz="4400" dirty="0">
              <a:ln w="28575"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  <a:ea typeface="+mj-ea"/>
              <a:cs typeface="+mj-cs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2857500" y="1643063"/>
            <a:ext cx="3571875" cy="2286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dirty="0">
                <a:solidFill>
                  <a:srgbClr val="002060"/>
                </a:solidFill>
                <a:latin typeface="+mn-lt"/>
              </a:rPr>
              <a:t>The dog can´t catch the cat, </a:t>
            </a:r>
            <a:r>
              <a:rPr lang="pt-PT" sz="4800" dirty="0">
                <a:solidFill>
                  <a:srgbClr val="002060"/>
                </a:solidFill>
                <a:latin typeface="+mn-lt"/>
              </a:rPr>
              <a:t>_________?</a:t>
            </a:r>
            <a:endParaRPr lang="pt-PT" sz="4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WordArt 65"/>
          <p:cNvSpPr>
            <a:spLocks noChangeArrowheads="1" noChangeShapeType="1" noTextEdit="1"/>
          </p:cNvSpPr>
          <p:nvPr/>
        </p:nvSpPr>
        <p:spPr bwMode="auto">
          <a:xfrm>
            <a:off x="6858000" y="12858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BF4D00"/>
                </a:solidFill>
                <a:latin typeface="Forte" panose="03060902040502070203" pitchFamily="66" charset="0"/>
              </a:rPr>
              <a:t>Aren´t I?</a:t>
            </a:r>
          </a:p>
        </p:txBody>
      </p:sp>
      <p:sp>
        <p:nvSpPr>
          <p:cNvPr id="5" name="WordArt 65"/>
          <p:cNvSpPr>
            <a:spLocks noChangeArrowheads="1" noChangeShapeType="1" noTextEdit="1"/>
          </p:cNvSpPr>
          <p:nvPr/>
        </p:nvSpPr>
        <p:spPr bwMode="auto">
          <a:xfrm>
            <a:off x="7000875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3BFD3"/>
                </a:solidFill>
                <a:latin typeface="Forte" panose="03060902040502070203" pitchFamily="66" charset="0"/>
              </a:rPr>
              <a:t>Can´t we?</a:t>
            </a:r>
          </a:p>
        </p:txBody>
      </p:sp>
      <p:sp>
        <p:nvSpPr>
          <p:cNvPr id="6" name="WordArt 65"/>
          <p:cNvSpPr>
            <a:spLocks noChangeArrowheads="1" noChangeShapeType="1" noTextEdit="1"/>
          </p:cNvSpPr>
          <p:nvPr/>
        </p:nvSpPr>
        <p:spPr bwMode="auto">
          <a:xfrm>
            <a:off x="2643174" y="5072074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won´t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they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7" name="WordArt 65"/>
          <p:cNvSpPr>
            <a:spLocks noChangeArrowheads="1" noChangeShapeType="1" noTextEdit="1"/>
          </p:cNvSpPr>
          <p:nvPr/>
        </p:nvSpPr>
        <p:spPr bwMode="auto">
          <a:xfrm>
            <a:off x="4857750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9FFB6"/>
                </a:solidFill>
                <a:latin typeface="Forte" panose="03060902040502070203" pitchFamily="66" charset="0"/>
              </a:rPr>
              <a:t>Can it?</a:t>
            </a:r>
          </a:p>
        </p:txBody>
      </p:sp>
      <p:sp>
        <p:nvSpPr>
          <p:cNvPr id="8" name="WordArt 65"/>
          <p:cNvSpPr>
            <a:spLocks noChangeArrowheads="1" noChangeShapeType="1" noTextEdit="1"/>
          </p:cNvSpPr>
          <p:nvPr/>
        </p:nvSpPr>
        <p:spPr bwMode="auto">
          <a:xfrm>
            <a:off x="7000875" y="207168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Forte" panose="03060902040502070203" pitchFamily="66" charset="0"/>
              </a:rPr>
              <a:t>Hasn´t he?</a:t>
            </a:r>
          </a:p>
        </p:txBody>
      </p:sp>
      <p:sp>
        <p:nvSpPr>
          <p:cNvPr id="9" name="WordArt 65"/>
          <p:cNvSpPr>
            <a:spLocks noChangeArrowheads="1" noChangeShapeType="1" noTextEdit="1"/>
          </p:cNvSpPr>
          <p:nvPr/>
        </p:nvSpPr>
        <p:spPr bwMode="auto">
          <a:xfrm>
            <a:off x="6858016" y="278605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Haven´t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we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10" name="WordArt 65"/>
          <p:cNvSpPr>
            <a:spLocks noChangeArrowheads="1" noChangeShapeType="1" noTextEdit="1"/>
          </p:cNvSpPr>
          <p:nvPr/>
        </p:nvSpPr>
        <p:spPr bwMode="auto">
          <a:xfrm>
            <a:off x="7000875" y="36433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Forte" panose="03060902040502070203" pitchFamily="66" charset="0"/>
              </a:rPr>
              <a:t>Haven´t they?</a:t>
            </a:r>
          </a:p>
        </p:txBody>
      </p:sp>
      <p:sp>
        <p:nvSpPr>
          <p:cNvPr id="11" name="WordArt 65"/>
          <p:cNvSpPr>
            <a:spLocks noChangeArrowheads="1" noChangeShapeType="1" noTextEdit="1"/>
          </p:cNvSpPr>
          <p:nvPr/>
        </p:nvSpPr>
        <p:spPr bwMode="auto">
          <a:xfrm>
            <a:off x="2357438" y="41433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Forte" panose="03060902040502070203" pitchFamily="66" charset="0"/>
              </a:rPr>
              <a:t>Don´t they?</a:t>
            </a:r>
          </a:p>
        </p:txBody>
      </p:sp>
      <p:sp>
        <p:nvSpPr>
          <p:cNvPr id="12" name="WordArt 65"/>
          <p:cNvSpPr>
            <a:spLocks noChangeArrowheads="1" noChangeShapeType="1" noTextEdit="1"/>
          </p:cNvSpPr>
          <p:nvPr/>
        </p:nvSpPr>
        <p:spPr bwMode="auto">
          <a:xfrm>
            <a:off x="7000875" y="4286250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4A711F"/>
                </a:solidFill>
                <a:latin typeface="Forte" panose="03060902040502070203" pitchFamily="66" charset="0"/>
              </a:rPr>
              <a:t>Will she?</a:t>
            </a:r>
          </a:p>
        </p:txBody>
      </p:sp>
      <p:sp>
        <p:nvSpPr>
          <p:cNvPr id="13" name="WordArt 65"/>
          <p:cNvSpPr>
            <a:spLocks noChangeArrowheads="1" noChangeShapeType="1" noTextEdit="1"/>
          </p:cNvSpPr>
          <p:nvPr/>
        </p:nvSpPr>
        <p:spPr bwMode="auto">
          <a:xfrm>
            <a:off x="4714875" y="42148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Doesn´tshe?</a:t>
            </a:r>
          </a:p>
        </p:txBody>
      </p:sp>
      <p:pic>
        <p:nvPicPr>
          <p:cNvPr id="11278" name="Picture 2" descr="http://it.pinellas.k12.fl.us/Teachers/beasleym/images/90DA1046547F49FE86E58FE43765C544.gif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14500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5" descr="C:\Documents and Settings\vanda\Os meus documentos\As minhas imagens\clipttons\pixie_using_magic_wand_lg_clr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Botão de acção: fim 15">
            <a:hlinkClick r:id="" action="ppaction://hlinkshowjump?jump=nextslide" highlightClick="1"/>
          </p:cNvPr>
          <p:cNvSpPr/>
          <p:nvPr/>
        </p:nvSpPr>
        <p:spPr>
          <a:xfrm>
            <a:off x="8001000" y="6143625"/>
            <a:ext cx="642938" cy="428625"/>
          </a:xfrm>
          <a:prstGeom prst="actionButtonEn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7" name="Botão de acção: início 16">
            <a:hlinkClick r:id="" action="ppaction://hlinkshowjump?jump=firstslide" highlightClick="1"/>
          </p:cNvPr>
          <p:cNvSpPr/>
          <p:nvPr/>
        </p:nvSpPr>
        <p:spPr>
          <a:xfrm>
            <a:off x="5715000" y="6143625"/>
            <a:ext cx="642938" cy="500063"/>
          </a:xfrm>
          <a:prstGeom prst="actionButtonBeginning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11282" name="Picture 5" descr="C:\Documents and Settings\vanda\Os meus documentos\As minhas imagens\clipttons\CP003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857875"/>
            <a:ext cx="10715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10</a:t>
            </a:r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9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8</a:t>
            </a: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7</a:t>
            </a: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6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5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4</a:t>
            </a: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3</a:t>
            </a: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2</a:t>
            </a: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</a:t>
            </a:r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6 L -0.20468 -0.2625 " pathEditMode="relative" ptsTypes="AA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ood jo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mada rectangular arredondada 4"/>
          <p:cNvSpPr/>
          <p:nvPr/>
        </p:nvSpPr>
        <p:spPr>
          <a:xfrm>
            <a:off x="1331640" y="1196752"/>
            <a:ext cx="6357938" cy="1000125"/>
          </a:xfrm>
          <a:prstGeom prst="wedgeRoundRectCallout">
            <a:avLst>
              <a:gd name="adj1" fmla="val 24103"/>
              <a:gd name="adj2" fmla="val 1216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Thanks for playing!</a:t>
            </a:r>
          </a:p>
        </p:txBody>
      </p:sp>
      <p:sp>
        <p:nvSpPr>
          <p:cNvPr id="3" name="Rectangle 2">
            <a:hlinkClick r:id="rId3"/>
          </p:cNvPr>
          <p:cNvSpPr/>
          <p:nvPr/>
        </p:nvSpPr>
        <p:spPr>
          <a:xfrm>
            <a:off x="1752805" y="2967335"/>
            <a:ext cx="563840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3"/>
              </a:rPr>
              <a:t>Mirpps.ru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-</a:t>
            </a:r>
            <a:endParaRPr lang="ru-RU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uk-U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портал готовых</a:t>
            </a:r>
          </a:p>
          <a:p>
            <a:pPr algn="ctr"/>
            <a:r>
              <a:rPr lang="uk-U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презентаций</a:t>
            </a: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3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1670" y="214291"/>
            <a:ext cx="6772300" cy="10715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dirty="0" err="1" smtClean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Question</a:t>
            </a:r>
            <a:r>
              <a:rPr lang="pt-PT" dirty="0" smtClean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 </a:t>
            </a:r>
            <a:r>
              <a:rPr lang="pt-PT" dirty="0" err="1" smtClean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Tags</a:t>
            </a:r>
            <a:endParaRPr lang="pt-PT" dirty="0">
              <a:ln w="28575"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500" y="1643063"/>
            <a:ext cx="3571875" cy="2286000"/>
          </a:xfrm>
        </p:spPr>
        <p:txBody>
          <a:bodyPr/>
          <a:lstStyle/>
          <a:p>
            <a:r>
              <a:rPr lang="pt-PT" altLang="en-US" sz="4800" dirty="0" smtClean="0">
                <a:solidFill>
                  <a:srgbClr val="002060"/>
                </a:solidFill>
              </a:rPr>
              <a:t>I´m too fat </a:t>
            </a:r>
            <a:r>
              <a:rPr lang="pt-PT" altLang="en-US" sz="4800" dirty="0" smtClean="0">
                <a:solidFill>
                  <a:srgbClr val="002060"/>
                </a:solidFill>
              </a:rPr>
              <a:t>________?</a:t>
            </a:r>
            <a:r>
              <a:rPr lang="ru-RU" altLang="en-US" sz="4800" dirty="0" smtClean="0">
                <a:solidFill>
                  <a:srgbClr val="002060"/>
                </a:solidFill>
              </a:rPr>
              <a:t> </a:t>
            </a:r>
            <a:endParaRPr lang="pt-PT" altLang="en-US" sz="4800" dirty="0" smtClean="0">
              <a:solidFill>
                <a:srgbClr val="002060"/>
              </a:solidFill>
            </a:endParaRPr>
          </a:p>
        </p:txBody>
      </p:sp>
      <p:sp>
        <p:nvSpPr>
          <p:cNvPr id="4" name="WordArt 65"/>
          <p:cNvSpPr>
            <a:spLocks noChangeArrowheads="1" noChangeShapeType="1" noTextEdit="1"/>
          </p:cNvSpPr>
          <p:nvPr/>
        </p:nvSpPr>
        <p:spPr bwMode="auto">
          <a:xfrm>
            <a:off x="6858000" y="12858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BF4D00"/>
                </a:solidFill>
                <a:latin typeface="Forte" panose="03060902040502070203" pitchFamily="66" charset="0"/>
              </a:rPr>
              <a:t>Aren´t I?</a:t>
            </a:r>
          </a:p>
        </p:txBody>
      </p:sp>
      <p:sp>
        <p:nvSpPr>
          <p:cNvPr id="5" name="WordArt 65"/>
          <p:cNvSpPr>
            <a:spLocks noChangeArrowheads="1" noChangeShapeType="1" noTextEdit="1"/>
          </p:cNvSpPr>
          <p:nvPr/>
        </p:nvSpPr>
        <p:spPr bwMode="auto">
          <a:xfrm>
            <a:off x="7000875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3BFD3"/>
                </a:solidFill>
                <a:latin typeface="Forte" panose="03060902040502070203" pitchFamily="66" charset="0"/>
              </a:rPr>
              <a:t>Can´t we?</a:t>
            </a:r>
          </a:p>
        </p:txBody>
      </p:sp>
      <p:sp>
        <p:nvSpPr>
          <p:cNvPr id="6" name="WordArt 65"/>
          <p:cNvSpPr>
            <a:spLocks noChangeArrowheads="1" noChangeShapeType="1" noTextEdit="1"/>
          </p:cNvSpPr>
          <p:nvPr/>
        </p:nvSpPr>
        <p:spPr bwMode="auto">
          <a:xfrm>
            <a:off x="2500298" y="4857760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won´t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they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7" name="WordArt 65"/>
          <p:cNvSpPr>
            <a:spLocks noChangeArrowheads="1" noChangeShapeType="1" noTextEdit="1"/>
          </p:cNvSpPr>
          <p:nvPr/>
        </p:nvSpPr>
        <p:spPr bwMode="auto">
          <a:xfrm>
            <a:off x="4714875" y="47863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9FFB6"/>
                </a:solidFill>
                <a:latin typeface="Forte" panose="03060902040502070203" pitchFamily="66" charset="0"/>
              </a:rPr>
              <a:t>Can it?</a:t>
            </a:r>
          </a:p>
        </p:txBody>
      </p:sp>
      <p:sp>
        <p:nvSpPr>
          <p:cNvPr id="8" name="WordArt 65"/>
          <p:cNvSpPr>
            <a:spLocks noChangeArrowheads="1" noChangeShapeType="1" noTextEdit="1"/>
          </p:cNvSpPr>
          <p:nvPr/>
        </p:nvSpPr>
        <p:spPr bwMode="auto">
          <a:xfrm>
            <a:off x="7000875" y="207168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Forte" panose="03060902040502070203" pitchFamily="66" charset="0"/>
              </a:rPr>
              <a:t>Hasn´t he?</a:t>
            </a:r>
          </a:p>
        </p:txBody>
      </p:sp>
      <p:sp>
        <p:nvSpPr>
          <p:cNvPr id="9" name="WordArt 65"/>
          <p:cNvSpPr>
            <a:spLocks noChangeArrowheads="1" noChangeShapeType="1" noTextEdit="1"/>
          </p:cNvSpPr>
          <p:nvPr/>
        </p:nvSpPr>
        <p:spPr bwMode="auto">
          <a:xfrm>
            <a:off x="6858016" y="278605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Haven´t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we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10" name="WordArt 65"/>
          <p:cNvSpPr>
            <a:spLocks noChangeArrowheads="1" noChangeShapeType="1" noTextEdit="1"/>
          </p:cNvSpPr>
          <p:nvPr/>
        </p:nvSpPr>
        <p:spPr bwMode="auto">
          <a:xfrm>
            <a:off x="7000875" y="36433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Forte" panose="03060902040502070203" pitchFamily="66" charset="0"/>
              </a:rPr>
              <a:t>Haven´t they?</a:t>
            </a:r>
          </a:p>
        </p:txBody>
      </p:sp>
      <p:sp>
        <p:nvSpPr>
          <p:cNvPr id="11" name="WordArt 65"/>
          <p:cNvSpPr>
            <a:spLocks noChangeArrowheads="1" noChangeShapeType="1" noTextEdit="1"/>
          </p:cNvSpPr>
          <p:nvPr/>
        </p:nvSpPr>
        <p:spPr bwMode="auto">
          <a:xfrm>
            <a:off x="2214563" y="3714750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Forte" panose="03060902040502070203" pitchFamily="66" charset="0"/>
              </a:rPr>
              <a:t>Don´t they?</a:t>
            </a:r>
          </a:p>
        </p:txBody>
      </p:sp>
      <p:sp>
        <p:nvSpPr>
          <p:cNvPr id="12" name="WordArt 65"/>
          <p:cNvSpPr>
            <a:spLocks noChangeArrowheads="1" noChangeShapeType="1" noTextEdit="1"/>
          </p:cNvSpPr>
          <p:nvPr/>
        </p:nvSpPr>
        <p:spPr bwMode="auto">
          <a:xfrm>
            <a:off x="7000875" y="4286250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4A711F"/>
                </a:solidFill>
                <a:latin typeface="Forte" panose="03060902040502070203" pitchFamily="66" charset="0"/>
              </a:rPr>
              <a:t>Will she?</a:t>
            </a:r>
          </a:p>
        </p:txBody>
      </p:sp>
      <p:sp>
        <p:nvSpPr>
          <p:cNvPr id="13" name="WordArt 65"/>
          <p:cNvSpPr>
            <a:spLocks noChangeArrowheads="1" noChangeShapeType="1" noTextEdit="1"/>
          </p:cNvSpPr>
          <p:nvPr/>
        </p:nvSpPr>
        <p:spPr bwMode="auto">
          <a:xfrm>
            <a:off x="4572000" y="378618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Doesn´tshe?</a:t>
            </a:r>
          </a:p>
        </p:txBody>
      </p:sp>
      <p:pic>
        <p:nvPicPr>
          <p:cNvPr id="2062" name="Picture 2" descr="http://it.pinellas.k12.fl.us/Teachers/beasleym/images/90DA1046547F49FE86E58FE43765C544.gif"/>
          <p:cNvPicPr>
            <a:picLocks noChangeAspect="1" noChangeArrowheads="1" noCrop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14500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5" descr="C:\Documents and Settings\vanda\Os meus documentos\As minhas imagens\clipttons\pixie_using_magic_wand_lg_clr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Botão de acção: fim 17">
            <a:hlinkClick r:id="" action="ppaction://hlinkshowjump?jump=nextslide" highlightClick="1"/>
          </p:cNvPr>
          <p:cNvSpPr/>
          <p:nvPr/>
        </p:nvSpPr>
        <p:spPr>
          <a:xfrm>
            <a:off x="8001000" y="6143625"/>
            <a:ext cx="642938" cy="428625"/>
          </a:xfrm>
          <a:prstGeom prst="actionButtonEn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9" name="Botão de acção: início 18">
            <a:hlinkClick r:id="" action="ppaction://hlinkshowjump?jump=firstslide" highlightClick="1"/>
          </p:cNvPr>
          <p:cNvSpPr/>
          <p:nvPr/>
        </p:nvSpPr>
        <p:spPr>
          <a:xfrm>
            <a:off x="5715000" y="6143625"/>
            <a:ext cx="642938" cy="500063"/>
          </a:xfrm>
          <a:prstGeom prst="actionButtonBeginning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2066" name="Picture 5" descr="C:\Documents and Settings\vanda\Os meus documentos\As minhas imagens\clipttons\CP0034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857875"/>
            <a:ext cx="10715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val 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10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9</a:t>
            </a: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8</a:t>
            </a:r>
          </a:p>
        </p:txBody>
      </p: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7</a:t>
            </a:r>
          </a:p>
        </p:txBody>
      </p:sp>
      <p:sp>
        <p:nvSpPr>
          <p:cNvPr id="25" name="Oval 7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6</a:t>
            </a: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5</a:t>
            </a:r>
          </a:p>
        </p:txBody>
      </p:sp>
      <p:sp>
        <p:nvSpPr>
          <p:cNvPr id="27" name="Oval 9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4</a:t>
            </a:r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3</a:t>
            </a:r>
          </a:p>
        </p:txBody>
      </p:sp>
      <p:sp>
        <p:nvSpPr>
          <p:cNvPr id="29" name="Oval 11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2</a:t>
            </a:r>
          </a:p>
        </p:txBody>
      </p:sp>
      <p:sp>
        <p:nvSpPr>
          <p:cNvPr id="30" name="Oval 1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</a:t>
            </a:r>
          </a:p>
        </p:txBody>
      </p:sp>
      <p:sp>
        <p:nvSpPr>
          <p:cNvPr id="31" name="Oval 13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68478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37257 0.1557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28" y="777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ood jo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071670" y="214291"/>
            <a:ext cx="6772300" cy="107157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Question</a:t>
            </a:r>
            <a:r>
              <a:rPr lang="pt-PT" sz="4400" dirty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 </a:t>
            </a: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Tags</a:t>
            </a:r>
            <a:endParaRPr lang="pt-PT" sz="4400" dirty="0">
              <a:ln w="28575"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  <a:ea typeface="+mj-ea"/>
              <a:cs typeface="+mj-cs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2857500" y="1643063"/>
            <a:ext cx="3571875" cy="2286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dirty="0">
                <a:solidFill>
                  <a:srgbClr val="002060"/>
                </a:solidFill>
                <a:latin typeface="+mn-lt"/>
              </a:rPr>
              <a:t>John has got lots of friends, _________?</a:t>
            </a:r>
            <a:endParaRPr lang="en-US" sz="4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WordArt 65"/>
          <p:cNvSpPr>
            <a:spLocks noChangeArrowheads="1" noChangeShapeType="1" noTextEdit="1"/>
          </p:cNvSpPr>
          <p:nvPr/>
        </p:nvSpPr>
        <p:spPr bwMode="auto">
          <a:xfrm>
            <a:off x="6858000" y="12858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BF4D00"/>
                </a:solidFill>
                <a:latin typeface="Forte" panose="03060902040502070203" pitchFamily="66" charset="0"/>
              </a:rPr>
              <a:t>Aren´t I?</a:t>
            </a:r>
          </a:p>
        </p:txBody>
      </p:sp>
      <p:sp>
        <p:nvSpPr>
          <p:cNvPr id="5" name="WordArt 65"/>
          <p:cNvSpPr>
            <a:spLocks noChangeArrowheads="1" noChangeShapeType="1" noTextEdit="1"/>
          </p:cNvSpPr>
          <p:nvPr/>
        </p:nvSpPr>
        <p:spPr bwMode="auto">
          <a:xfrm>
            <a:off x="7000875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3BFD3"/>
                </a:solidFill>
                <a:latin typeface="Forte" panose="03060902040502070203" pitchFamily="66" charset="0"/>
              </a:rPr>
              <a:t>Can´t we?</a:t>
            </a:r>
          </a:p>
        </p:txBody>
      </p:sp>
      <p:sp>
        <p:nvSpPr>
          <p:cNvPr id="6" name="WordArt 65"/>
          <p:cNvSpPr>
            <a:spLocks noChangeArrowheads="1" noChangeShapeType="1" noTextEdit="1"/>
          </p:cNvSpPr>
          <p:nvPr/>
        </p:nvSpPr>
        <p:spPr bwMode="auto">
          <a:xfrm>
            <a:off x="2643174" y="5072074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won´t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they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7" name="WordArt 65"/>
          <p:cNvSpPr>
            <a:spLocks noChangeArrowheads="1" noChangeShapeType="1" noTextEdit="1"/>
          </p:cNvSpPr>
          <p:nvPr/>
        </p:nvSpPr>
        <p:spPr bwMode="auto">
          <a:xfrm>
            <a:off x="4857750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9FFB6"/>
                </a:solidFill>
                <a:latin typeface="Forte" panose="03060902040502070203" pitchFamily="66" charset="0"/>
              </a:rPr>
              <a:t>Can it?</a:t>
            </a:r>
          </a:p>
        </p:txBody>
      </p:sp>
      <p:sp>
        <p:nvSpPr>
          <p:cNvPr id="8" name="WordArt 65"/>
          <p:cNvSpPr>
            <a:spLocks noChangeArrowheads="1" noChangeShapeType="1" noTextEdit="1"/>
          </p:cNvSpPr>
          <p:nvPr/>
        </p:nvSpPr>
        <p:spPr bwMode="auto">
          <a:xfrm>
            <a:off x="7000875" y="207168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Forte" panose="03060902040502070203" pitchFamily="66" charset="0"/>
              </a:rPr>
              <a:t>Hasn´t he?</a:t>
            </a:r>
          </a:p>
        </p:txBody>
      </p:sp>
      <p:sp>
        <p:nvSpPr>
          <p:cNvPr id="9" name="WordArt 65"/>
          <p:cNvSpPr>
            <a:spLocks noChangeArrowheads="1" noChangeShapeType="1" noTextEdit="1"/>
          </p:cNvSpPr>
          <p:nvPr/>
        </p:nvSpPr>
        <p:spPr bwMode="auto">
          <a:xfrm>
            <a:off x="6858016" y="278605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Haven´t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we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10" name="WordArt 65"/>
          <p:cNvSpPr>
            <a:spLocks noChangeArrowheads="1" noChangeShapeType="1" noTextEdit="1"/>
          </p:cNvSpPr>
          <p:nvPr/>
        </p:nvSpPr>
        <p:spPr bwMode="auto">
          <a:xfrm>
            <a:off x="7000875" y="36433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Forte" panose="03060902040502070203" pitchFamily="66" charset="0"/>
              </a:rPr>
              <a:t>Haven´t they?</a:t>
            </a:r>
          </a:p>
        </p:txBody>
      </p:sp>
      <p:sp>
        <p:nvSpPr>
          <p:cNvPr id="11" name="WordArt 65"/>
          <p:cNvSpPr>
            <a:spLocks noChangeArrowheads="1" noChangeShapeType="1" noTextEdit="1"/>
          </p:cNvSpPr>
          <p:nvPr/>
        </p:nvSpPr>
        <p:spPr bwMode="auto">
          <a:xfrm>
            <a:off x="2357438" y="41433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Forte" panose="03060902040502070203" pitchFamily="66" charset="0"/>
              </a:rPr>
              <a:t>Don´t they?</a:t>
            </a:r>
          </a:p>
        </p:txBody>
      </p:sp>
      <p:sp>
        <p:nvSpPr>
          <p:cNvPr id="12" name="WordArt 65"/>
          <p:cNvSpPr>
            <a:spLocks noChangeArrowheads="1" noChangeShapeType="1" noTextEdit="1"/>
          </p:cNvSpPr>
          <p:nvPr/>
        </p:nvSpPr>
        <p:spPr bwMode="auto">
          <a:xfrm>
            <a:off x="7000875" y="4286250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4A711F"/>
                </a:solidFill>
                <a:latin typeface="Forte" panose="03060902040502070203" pitchFamily="66" charset="0"/>
              </a:rPr>
              <a:t>Will she?</a:t>
            </a:r>
          </a:p>
        </p:txBody>
      </p:sp>
      <p:sp>
        <p:nvSpPr>
          <p:cNvPr id="13" name="WordArt 65"/>
          <p:cNvSpPr>
            <a:spLocks noChangeArrowheads="1" noChangeShapeType="1" noTextEdit="1"/>
          </p:cNvSpPr>
          <p:nvPr/>
        </p:nvSpPr>
        <p:spPr bwMode="auto">
          <a:xfrm>
            <a:off x="4714875" y="42148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Doesn´tshe?</a:t>
            </a:r>
          </a:p>
        </p:txBody>
      </p:sp>
      <p:pic>
        <p:nvPicPr>
          <p:cNvPr id="3086" name="Picture 2" descr="http://it.pinellas.k12.fl.us/Teachers/beasleym/images/90DA1046547F49FE86E58FE43765C544.gif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14500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5" descr="C:\Documents and Settings\vanda\Os meus documentos\As minhas imagens\clipttons\pixie_using_magic_wand_lg_clr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Botão de acção: fim 15">
            <a:hlinkClick r:id="" action="ppaction://hlinkshowjump?jump=nextslide" highlightClick="1"/>
          </p:cNvPr>
          <p:cNvSpPr/>
          <p:nvPr/>
        </p:nvSpPr>
        <p:spPr>
          <a:xfrm>
            <a:off x="8001000" y="6143625"/>
            <a:ext cx="642938" cy="428625"/>
          </a:xfrm>
          <a:prstGeom prst="actionButtonEn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7" name="Botão de acção: início 16">
            <a:hlinkClick r:id="" action="ppaction://hlinkshowjump?jump=firstslide" highlightClick="1"/>
          </p:cNvPr>
          <p:cNvSpPr/>
          <p:nvPr/>
        </p:nvSpPr>
        <p:spPr>
          <a:xfrm>
            <a:off x="5715000" y="6143625"/>
            <a:ext cx="642938" cy="500063"/>
          </a:xfrm>
          <a:prstGeom prst="actionButtonBeginning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3090" name="Picture 5" descr="C:\Documents and Settings\vanda\Os meus documentos\As minhas imagens\clipttons\CP003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857875"/>
            <a:ext cx="10715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10</a:t>
            </a:r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9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8</a:t>
            </a: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7</a:t>
            </a: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6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5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4</a:t>
            </a: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3</a:t>
            </a: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2</a:t>
            </a: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</a:t>
            </a:r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-0.36459 0.1567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29" y="782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ood jo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071670" y="214291"/>
            <a:ext cx="6772300" cy="107157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Question</a:t>
            </a:r>
            <a:r>
              <a:rPr lang="pt-PT" sz="4400" dirty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 </a:t>
            </a: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Tags</a:t>
            </a:r>
            <a:endParaRPr lang="pt-PT" sz="4400" dirty="0">
              <a:ln w="28575"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  <a:ea typeface="+mj-ea"/>
              <a:cs typeface="+mj-cs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2857500" y="1643063"/>
            <a:ext cx="3571875" cy="2286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dirty="0">
                <a:solidFill>
                  <a:srgbClr val="002060"/>
                </a:solidFill>
                <a:latin typeface="+mn-lt"/>
              </a:rPr>
              <a:t>On Saturdays my parents go for a walk, _________?</a:t>
            </a:r>
            <a:endParaRPr lang="en-US" sz="4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WordArt 65"/>
          <p:cNvSpPr>
            <a:spLocks noChangeArrowheads="1" noChangeShapeType="1" noTextEdit="1"/>
          </p:cNvSpPr>
          <p:nvPr/>
        </p:nvSpPr>
        <p:spPr bwMode="auto">
          <a:xfrm>
            <a:off x="6858000" y="12858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BF4D00"/>
                </a:solidFill>
                <a:latin typeface="Forte" panose="03060902040502070203" pitchFamily="66" charset="0"/>
              </a:rPr>
              <a:t>Aren´t I?</a:t>
            </a:r>
          </a:p>
        </p:txBody>
      </p:sp>
      <p:sp>
        <p:nvSpPr>
          <p:cNvPr id="5" name="WordArt 65"/>
          <p:cNvSpPr>
            <a:spLocks noChangeArrowheads="1" noChangeShapeType="1" noTextEdit="1"/>
          </p:cNvSpPr>
          <p:nvPr/>
        </p:nvSpPr>
        <p:spPr bwMode="auto">
          <a:xfrm>
            <a:off x="7000875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3BFD3"/>
                </a:solidFill>
                <a:latin typeface="Forte" panose="03060902040502070203" pitchFamily="66" charset="0"/>
              </a:rPr>
              <a:t>Can´t we?</a:t>
            </a:r>
          </a:p>
        </p:txBody>
      </p:sp>
      <p:sp>
        <p:nvSpPr>
          <p:cNvPr id="6" name="WordArt 65"/>
          <p:cNvSpPr>
            <a:spLocks noChangeArrowheads="1" noChangeShapeType="1" noTextEdit="1"/>
          </p:cNvSpPr>
          <p:nvPr/>
        </p:nvSpPr>
        <p:spPr bwMode="auto">
          <a:xfrm>
            <a:off x="2643174" y="5072074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won´t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they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7" name="WordArt 65"/>
          <p:cNvSpPr>
            <a:spLocks noChangeArrowheads="1" noChangeShapeType="1" noTextEdit="1"/>
          </p:cNvSpPr>
          <p:nvPr/>
        </p:nvSpPr>
        <p:spPr bwMode="auto">
          <a:xfrm>
            <a:off x="4857750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9FFB6"/>
                </a:solidFill>
                <a:latin typeface="Forte" panose="03060902040502070203" pitchFamily="66" charset="0"/>
              </a:rPr>
              <a:t>Can it?</a:t>
            </a:r>
          </a:p>
        </p:txBody>
      </p:sp>
      <p:sp>
        <p:nvSpPr>
          <p:cNvPr id="8" name="WordArt 65"/>
          <p:cNvSpPr>
            <a:spLocks noChangeArrowheads="1" noChangeShapeType="1" noTextEdit="1"/>
          </p:cNvSpPr>
          <p:nvPr/>
        </p:nvSpPr>
        <p:spPr bwMode="auto">
          <a:xfrm>
            <a:off x="7000875" y="207168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Forte" panose="03060902040502070203" pitchFamily="66" charset="0"/>
              </a:rPr>
              <a:t>Hasn´t he?</a:t>
            </a:r>
          </a:p>
        </p:txBody>
      </p:sp>
      <p:sp>
        <p:nvSpPr>
          <p:cNvPr id="9" name="WordArt 65"/>
          <p:cNvSpPr>
            <a:spLocks noChangeArrowheads="1" noChangeShapeType="1" noTextEdit="1"/>
          </p:cNvSpPr>
          <p:nvPr/>
        </p:nvSpPr>
        <p:spPr bwMode="auto">
          <a:xfrm>
            <a:off x="6858016" y="278605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Haven´t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we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10" name="WordArt 65"/>
          <p:cNvSpPr>
            <a:spLocks noChangeArrowheads="1" noChangeShapeType="1" noTextEdit="1"/>
          </p:cNvSpPr>
          <p:nvPr/>
        </p:nvSpPr>
        <p:spPr bwMode="auto">
          <a:xfrm>
            <a:off x="7000875" y="36433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Forte" panose="03060902040502070203" pitchFamily="66" charset="0"/>
              </a:rPr>
              <a:t>Haven´t they?</a:t>
            </a:r>
          </a:p>
        </p:txBody>
      </p:sp>
      <p:sp>
        <p:nvSpPr>
          <p:cNvPr id="11" name="WordArt 65"/>
          <p:cNvSpPr>
            <a:spLocks noChangeArrowheads="1" noChangeShapeType="1" noTextEdit="1"/>
          </p:cNvSpPr>
          <p:nvPr/>
        </p:nvSpPr>
        <p:spPr bwMode="auto">
          <a:xfrm>
            <a:off x="2357438" y="41433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Forte" panose="03060902040502070203" pitchFamily="66" charset="0"/>
              </a:rPr>
              <a:t>Don´t they?</a:t>
            </a:r>
          </a:p>
        </p:txBody>
      </p:sp>
      <p:sp>
        <p:nvSpPr>
          <p:cNvPr id="12" name="WordArt 65"/>
          <p:cNvSpPr>
            <a:spLocks noChangeArrowheads="1" noChangeShapeType="1" noTextEdit="1"/>
          </p:cNvSpPr>
          <p:nvPr/>
        </p:nvSpPr>
        <p:spPr bwMode="auto">
          <a:xfrm>
            <a:off x="7000875" y="4286250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4A711F"/>
                </a:solidFill>
                <a:latin typeface="Forte" panose="03060902040502070203" pitchFamily="66" charset="0"/>
              </a:rPr>
              <a:t>Will she?</a:t>
            </a:r>
          </a:p>
        </p:txBody>
      </p:sp>
      <p:sp>
        <p:nvSpPr>
          <p:cNvPr id="13" name="WordArt 65"/>
          <p:cNvSpPr>
            <a:spLocks noChangeArrowheads="1" noChangeShapeType="1" noTextEdit="1"/>
          </p:cNvSpPr>
          <p:nvPr/>
        </p:nvSpPr>
        <p:spPr bwMode="auto">
          <a:xfrm>
            <a:off x="4714875" y="42148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Doesn´tshe?</a:t>
            </a:r>
          </a:p>
        </p:txBody>
      </p:sp>
      <p:pic>
        <p:nvPicPr>
          <p:cNvPr id="4110" name="Picture 2" descr="http://it.pinellas.k12.fl.us/Teachers/beasleym/images/90DA1046547F49FE86E58FE43765C544.gif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14500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5" descr="C:\Documents and Settings\vanda\Os meus documentos\As minhas imagens\clipttons\pixie_using_magic_wand_lg_clr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Botão de acção: fim 15">
            <a:hlinkClick r:id="" action="ppaction://hlinkshowjump?jump=nextslide" highlightClick="1"/>
          </p:cNvPr>
          <p:cNvSpPr/>
          <p:nvPr/>
        </p:nvSpPr>
        <p:spPr>
          <a:xfrm>
            <a:off x="8001000" y="6143625"/>
            <a:ext cx="642938" cy="428625"/>
          </a:xfrm>
          <a:prstGeom prst="actionButtonEn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7" name="Botão de acção: início 16">
            <a:hlinkClick r:id="" action="ppaction://hlinkshowjump?jump=firstslide" highlightClick="1"/>
          </p:cNvPr>
          <p:cNvSpPr/>
          <p:nvPr/>
        </p:nvSpPr>
        <p:spPr>
          <a:xfrm>
            <a:off x="5715000" y="6143625"/>
            <a:ext cx="642938" cy="500063"/>
          </a:xfrm>
          <a:prstGeom prst="actionButtonBeginning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4114" name="Picture 5" descr="C:\Documents and Settings\vanda\Os meus documentos\As minhas imagens\clipttons\CP003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857875"/>
            <a:ext cx="10715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10</a:t>
            </a:r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9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8</a:t>
            </a: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7</a:t>
            </a: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6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5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4</a:t>
            </a: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3</a:t>
            </a: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2</a:t>
            </a: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</a:t>
            </a:r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14323 -0.1349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53" y="-675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ood jo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071670" y="214291"/>
            <a:ext cx="6772300" cy="107157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Question</a:t>
            </a:r>
            <a:r>
              <a:rPr lang="pt-PT" sz="4400" dirty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 </a:t>
            </a: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Tags</a:t>
            </a:r>
            <a:endParaRPr lang="pt-PT" sz="4400" dirty="0">
              <a:ln w="28575"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  <a:ea typeface="+mj-ea"/>
              <a:cs typeface="+mj-cs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2857500" y="1643063"/>
            <a:ext cx="3571875" cy="2286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dirty="0">
                <a:solidFill>
                  <a:srgbClr val="002060"/>
                </a:solidFill>
                <a:latin typeface="+mn-lt"/>
              </a:rPr>
              <a:t>Mary looks so tired, _________?</a:t>
            </a:r>
            <a:endParaRPr lang="en-US" sz="4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WordArt 65"/>
          <p:cNvSpPr>
            <a:spLocks noChangeArrowheads="1" noChangeShapeType="1" noTextEdit="1"/>
          </p:cNvSpPr>
          <p:nvPr/>
        </p:nvSpPr>
        <p:spPr bwMode="auto">
          <a:xfrm>
            <a:off x="6858000" y="12858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BF4D00"/>
                </a:solidFill>
                <a:latin typeface="Forte" panose="03060902040502070203" pitchFamily="66" charset="0"/>
              </a:rPr>
              <a:t>Aren´t I?</a:t>
            </a:r>
          </a:p>
        </p:txBody>
      </p:sp>
      <p:sp>
        <p:nvSpPr>
          <p:cNvPr id="5" name="WordArt 65"/>
          <p:cNvSpPr>
            <a:spLocks noChangeArrowheads="1" noChangeShapeType="1" noTextEdit="1"/>
          </p:cNvSpPr>
          <p:nvPr/>
        </p:nvSpPr>
        <p:spPr bwMode="auto">
          <a:xfrm>
            <a:off x="7000875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3BFD3"/>
                </a:solidFill>
                <a:latin typeface="Forte" panose="03060902040502070203" pitchFamily="66" charset="0"/>
              </a:rPr>
              <a:t>Can´t we?</a:t>
            </a:r>
          </a:p>
        </p:txBody>
      </p:sp>
      <p:sp>
        <p:nvSpPr>
          <p:cNvPr id="6" name="WordArt 65"/>
          <p:cNvSpPr>
            <a:spLocks noChangeArrowheads="1" noChangeShapeType="1" noTextEdit="1"/>
          </p:cNvSpPr>
          <p:nvPr/>
        </p:nvSpPr>
        <p:spPr bwMode="auto">
          <a:xfrm>
            <a:off x="2643174" y="5072074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won´t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they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7" name="WordArt 65"/>
          <p:cNvSpPr>
            <a:spLocks noChangeArrowheads="1" noChangeShapeType="1" noTextEdit="1"/>
          </p:cNvSpPr>
          <p:nvPr/>
        </p:nvSpPr>
        <p:spPr bwMode="auto">
          <a:xfrm>
            <a:off x="4857750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9FFB6"/>
                </a:solidFill>
                <a:latin typeface="Forte" panose="03060902040502070203" pitchFamily="66" charset="0"/>
              </a:rPr>
              <a:t>Can it?</a:t>
            </a:r>
          </a:p>
        </p:txBody>
      </p:sp>
      <p:sp>
        <p:nvSpPr>
          <p:cNvPr id="8" name="WordArt 65"/>
          <p:cNvSpPr>
            <a:spLocks noChangeArrowheads="1" noChangeShapeType="1" noTextEdit="1"/>
          </p:cNvSpPr>
          <p:nvPr/>
        </p:nvSpPr>
        <p:spPr bwMode="auto">
          <a:xfrm>
            <a:off x="7000875" y="207168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Forte" panose="03060902040502070203" pitchFamily="66" charset="0"/>
              </a:rPr>
              <a:t>Hasn´t he?</a:t>
            </a:r>
          </a:p>
        </p:txBody>
      </p:sp>
      <p:sp>
        <p:nvSpPr>
          <p:cNvPr id="9" name="WordArt 65"/>
          <p:cNvSpPr>
            <a:spLocks noChangeArrowheads="1" noChangeShapeType="1" noTextEdit="1"/>
          </p:cNvSpPr>
          <p:nvPr/>
        </p:nvSpPr>
        <p:spPr bwMode="auto">
          <a:xfrm>
            <a:off x="6858016" y="278605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Haven´t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we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10" name="WordArt 65"/>
          <p:cNvSpPr>
            <a:spLocks noChangeArrowheads="1" noChangeShapeType="1" noTextEdit="1"/>
          </p:cNvSpPr>
          <p:nvPr/>
        </p:nvSpPr>
        <p:spPr bwMode="auto">
          <a:xfrm>
            <a:off x="7000875" y="36433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Forte" panose="03060902040502070203" pitchFamily="66" charset="0"/>
              </a:rPr>
              <a:t>Haven´t they?</a:t>
            </a:r>
          </a:p>
        </p:txBody>
      </p:sp>
      <p:sp>
        <p:nvSpPr>
          <p:cNvPr id="11" name="WordArt 65"/>
          <p:cNvSpPr>
            <a:spLocks noChangeArrowheads="1" noChangeShapeType="1" noTextEdit="1"/>
          </p:cNvSpPr>
          <p:nvPr/>
        </p:nvSpPr>
        <p:spPr bwMode="auto">
          <a:xfrm>
            <a:off x="2357438" y="41433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Forte" panose="03060902040502070203" pitchFamily="66" charset="0"/>
              </a:rPr>
              <a:t>Don´t they?</a:t>
            </a:r>
          </a:p>
        </p:txBody>
      </p:sp>
      <p:sp>
        <p:nvSpPr>
          <p:cNvPr id="12" name="WordArt 65"/>
          <p:cNvSpPr>
            <a:spLocks noChangeArrowheads="1" noChangeShapeType="1" noTextEdit="1"/>
          </p:cNvSpPr>
          <p:nvPr/>
        </p:nvSpPr>
        <p:spPr bwMode="auto">
          <a:xfrm>
            <a:off x="7000875" y="4286250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4A711F"/>
                </a:solidFill>
                <a:latin typeface="Forte" panose="03060902040502070203" pitchFamily="66" charset="0"/>
              </a:rPr>
              <a:t>Will she?</a:t>
            </a:r>
          </a:p>
        </p:txBody>
      </p:sp>
      <p:sp>
        <p:nvSpPr>
          <p:cNvPr id="13" name="WordArt 65"/>
          <p:cNvSpPr>
            <a:spLocks noChangeArrowheads="1" noChangeShapeType="1" noTextEdit="1"/>
          </p:cNvSpPr>
          <p:nvPr/>
        </p:nvSpPr>
        <p:spPr bwMode="auto">
          <a:xfrm>
            <a:off x="4714875" y="42148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Doesn´tshe?</a:t>
            </a:r>
          </a:p>
        </p:txBody>
      </p:sp>
      <p:pic>
        <p:nvPicPr>
          <p:cNvPr id="5134" name="Picture 2" descr="http://it.pinellas.k12.fl.us/Teachers/beasleym/images/90DA1046547F49FE86E58FE43765C544.gif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14500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5" descr="C:\Documents and Settings\vanda\Os meus documentos\As minhas imagens\clipttons\pixie_using_magic_wand_lg_clr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Botão de acção: fim 15">
            <a:hlinkClick r:id="" action="ppaction://hlinkshowjump?jump=nextslide" highlightClick="1"/>
          </p:cNvPr>
          <p:cNvSpPr/>
          <p:nvPr/>
        </p:nvSpPr>
        <p:spPr>
          <a:xfrm>
            <a:off x="8001000" y="6143625"/>
            <a:ext cx="642938" cy="428625"/>
          </a:xfrm>
          <a:prstGeom prst="actionButtonEn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7" name="Botão de acção: início 16">
            <a:hlinkClick r:id="" action="ppaction://hlinkshowjump?jump=firstslide" highlightClick="1"/>
          </p:cNvPr>
          <p:cNvSpPr/>
          <p:nvPr/>
        </p:nvSpPr>
        <p:spPr>
          <a:xfrm>
            <a:off x="5715000" y="6143625"/>
            <a:ext cx="642938" cy="500063"/>
          </a:xfrm>
          <a:prstGeom prst="actionButtonBeginning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5138" name="Picture 5" descr="C:\Documents and Settings\vanda\Os meus documentos\As minhas imagens\clipttons\CP003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857875"/>
            <a:ext cx="10715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10</a:t>
            </a:r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9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8</a:t>
            </a: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7</a:t>
            </a: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6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5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4</a:t>
            </a: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3</a:t>
            </a: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2</a:t>
            </a: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</a:t>
            </a:r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5.18519E-6 L -0.14966 -0.19954 " pathEditMode="relative" ptsTypes="AA">
                                      <p:cBhvr>
                                        <p:cTn id="10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ood jo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071670" y="214291"/>
            <a:ext cx="6772300" cy="107157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Question</a:t>
            </a:r>
            <a:r>
              <a:rPr lang="pt-PT" sz="4400" dirty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 </a:t>
            </a: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Tags</a:t>
            </a:r>
            <a:endParaRPr lang="pt-PT" sz="4400" dirty="0">
              <a:ln w="28575"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  <a:ea typeface="+mj-ea"/>
              <a:cs typeface="+mj-cs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2857500" y="1643063"/>
            <a:ext cx="3571875" cy="2286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4800" dirty="0" err="1">
                <a:solidFill>
                  <a:srgbClr val="002060"/>
                </a:solidFill>
                <a:latin typeface="+mn-lt"/>
              </a:rPr>
              <a:t>We´ve</a:t>
            </a:r>
            <a:r>
              <a:rPr lang="pt-PT" sz="4800" dirty="0">
                <a:solidFill>
                  <a:srgbClr val="002060"/>
                </a:solidFill>
                <a:latin typeface="+mn-lt"/>
              </a:rPr>
              <a:t> </a:t>
            </a:r>
            <a:r>
              <a:rPr lang="pt-PT" sz="4800" dirty="0" err="1">
                <a:solidFill>
                  <a:srgbClr val="002060"/>
                </a:solidFill>
                <a:latin typeface="+mn-lt"/>
              </a:rPr>
              <a:t>studied</a:t>
            </a:r>
            <a:r>
              <a:rPr lang="pt-PT" sz="4800" dirty="0">
                <a:solidFill>
                  <a:srgbClr val="002060"/>
                </a:solidFill>
                <a:latin typeface="+mn-lt"/>
              </a:rPr>
              <a:t> a </a:t>
            </a:r>
            <a:r>
              <a:rPr lang="pt-PT" sz="4800" dirty="0" err="1">
                <a:solidFill>
                  <a:srgbClr val="002060"/>
                </a:solidFill>
                <a:latin typeface="+mn-lt"/>
              </a:rPr>
              <a:t>lot</a:t>
            </a:r>
            <a:r>
              <a:rPr lang="pt-PT" sz="4800" dirty="0">
                <a:solidFill>
                  <a:srgbClr val="002060"/>
                </a:solidFill>
                <a:latin typeface="+mn-lt"/>
              </a:rPr>
              <a:t>, _______?</a:t>
            </a:r>
            <a:endParaRPr lang="pt-PT" sz="4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WordArt 65"/>
          <p:cNvSpPr>
            <a:spLocks noChangeArrowheads="1" noChangeShapeType="1" noTextEdit="1"/>
          </p:cNvSpPr>
          <p:nvPr/>
        </p:nvSpPr>
        <p:spPr bwMode="auto">
          <a:xfrm>
            <a:off x="6858000" y="12858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BF4D00"/>
                </a:solidFill>
                <a:latin typeface="Forte" panose="03060902040502070203" pitchFamily="66" charset="0"/>
              </a:rPr>
              <a:t>Aren´t I?</a:t>
            </a:r>
          </a:p>
        </p:txBody>
      </p:sp>
      <p:sp>
        <p:nvSpPr>
          <p:cNvPr id="5" name="WordArt 65"/>
          <p:cNvSpPr>
            <a:spLocks noChangeArrowheads="1" noChangeShapeType="1" noTextEdit="1"/>
          </p:cNvSpPr>
          <p:nvPr/>
        </p:nvSpPr>
        <p:spPr bwMode="auto">
          <a:xfrm>
            <a:off x="7000875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3BFD3"/>
                </a:solidFill>
                <a:latin typeface="Forte" panose="03060902040502070203" pitchFamily="66" charset="0"/>
              </a:rPr>
              <a:t>Can´t we?</a:t>
            </a:r>
          </a:p>
        </p:txBody>
      </p:sp>
      <p:sp>
        <p:nvSpPr>
          <p:cNvPr id="6" name="WordArt 65"/>
          <p:cNvSpPr>
            <a:spLocks noChangeArrowheads="1" noChangeShapeType="1" noTextEdit="1"/>
          </p:cNvSpPr>
          <p:nvPr/>
        </p:nvSpPr>
        <p:spPr bwMode="auto">
          <a:xfrm>
            <a:off x="2643174" y="5072074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won´t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they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7" name="WordArt 65"/>
          <p:cNvSpPr>
            <a:spLocks noChangeArrowheads="1" noChangeShapeType="1" noTextEdit="1"/>
          </p:cNvSpPr>
          <p:nvPr/>
        </p:nvSpPr>
        <p:spPr bwMode="auto">
          <a:xfrm>
            <a:off x="4857750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9FFB6"/>
                </a:solidFill>
                <a:latin typeface="Forte" panose="03060902040502070203" pitchFamily="66" charset="0"/>
              </a:rPr>
              <a:t>Can it?</a:t>
            </a:r>
          </a:p>
        </p:txBody>
      </p:sp>
      <p:sp>
        <p:nvSpPr>
          <p:cNvPr id="8" name="WordArt 65"/>
          <p:cNvSpPr>
            <a:spLocks noChangeArrowheads="1" noChangeShapeType="1" noTextEdit="1"/>
          </p:cNvSpPr>
          <p:nvPr/>
        </p:nvSpPr>
        <p:spPr bwMode="auto">
          <a:xfrm>
            <a:off x="7000875" y="207168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Forte" panose="03060902040502070203" pitchFamily="66" charset="0"/>
              </a:rPr>
              <a:t>Hasn´t he?</a:t>
            </a:r>
          </a:p>
        </p:txBody>
      </p:sp>
      <p:sp>
        <p:nvSpPr>
          <p:cNvPr id="9" name="WordArt 65"/>
          <p:cNvSpPr>
            <a:spLocks noChangeArrowheads="1" noChangeShapeType="1" noTextEdit="1"/>
          </p:cNvSpPr>
          <p:nvPr/>
        </p:nvSpPr>
        <p:spPr bwMode="auto">
          <a:xfrm>
            <a:off x="6858016" y="278605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Haven´t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we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10" name="WordArt 65"/>
          <p:cNvSpPr>
            <a:spLocks noChangeArrowheads="1" noChangeShapeType="1" noTextEdit="1"/>
          </p:cNvSpPr>
          <p:nvPr/>
        </p:nvSpPr>
        <p:spPr bwMode="auto">
          <a:xfrm>
            <a:off x="7000875" y="36433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Forte" panose="03060902040502070203" pitchFamily="66" charset="0"/>
              </a:rPr>
              <a:t>Haven´t they?</a:t>
            </a:r>
          </a:p>
        </p:txBody>
      </p:sp>
      <p:sp>
        <p:nvSpPr>
          <p:cNvPr id="11" name="WordArt 65"/>
          <p:cNvSpPr>
            <a:spLocks noChangeArrowheads="1" noChangeShapeType="1" noTextEdit="1"/>
          </p:cNvSpPr>
          <p:nvPr/>
        </p:nvSpPr>
        <p:spPr bwMode="auto">
          <a:xfrm>
            <a:off x="2357438" y="41433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Forte" panose="03060902040502070203" pitchFamily="66" charset="0"/>
              </a:rPr>
              <a:t>Don´t they?</a:t>
            </a:r>
          </a:p>
        </p:txBody>
      </p:sp>
      <p:sp>
        <p:nvSpPr>
          <p:cNvPr id="12" name="WordArt 65"/>
          <p:cNvSpPr>
            <a:spLocks noChangeArrowheads="1" noChangeShapeType="1" noTextEdit="1"/>
          </p:cNvSpPr>
          <p:nvPr/>
        </p:nvSpPr>
        <p:spPr bwMode="auto">
          <a:xfrm>
            <a:off x="7000875" y="4286250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4A711F"/>
                </a:solidFill>
                <a:latin typeface="Forte" panose="03060902040502070203" pitchFamily="66" charset="0"/>
              </a:rPr>
              <a:t>Will she?</a:t>
            </a:r>
          </a:p>
        </p:txBody>
      </p:sp>
      <p:sp>
        <p:nvSpPr>
          <p:cNvPr id="13" name="WordArt 65"/>
          <p:cNvSpPr>
            <a:spLocks noChangeArrowheads="1" noChangeShapeType="1" noTextEdit="1"/>
          </p:cNvSpPr>
          <p:nvPr/>
        </p:nvSpPr>
        <p:spPr bwMode="auto">
          <a:xfrm>
            <a:off x="4714875" y="42148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Doesn´tshe?</a:t>
            </a:r>
          </a:p>
        </p:txBody>
      </p:sp>
      <p:pic>
        <p:nvPicPr>
          <p:cNvPr id="6158" name="Picture 2" descr="http://it.pinellas.k12.fl.us/Teachers/beasleym/images/90DA1046547F49FE86E58FE43765C544.gif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14500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5" descr="C:\Documents and Settings\vanda\Os meus documentos\As minhas imagens\clipttons\pixie_using_magic_wand_lg_clr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Botão de acção: fim 15">
            <a:hlinkClick r:id="" action="ppaction://hlinkshowjump?jump=nextslide" highlightClick="1"/>
          </p:cNvPr>
          <p:cNvSpPr/>
          <p:nvPr/>
        </p:nvSpPr>
        <p:spPr>
          <a:xfrm>
            <a:off x="8001000" y="6143625"/>
            <a:ext cx="642938" cy="428625"/>
          </a:xfrm>
          <a:prstGeom prst="actionButtonEn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7" name="Botão de acção: início 16">
            <a:hlinkClick r:id="" action="ppaction://hlinkshowjump?jump=firstslide" highlightClick="1"/>
          </p:cNvPr>
          <p:cNvSpPr/>
          <p:nvPr/>
        </p:nvSpPr>
        <p:spPr>
          <a:xfrm>
            <a:off x="5715000" y="6143625"/>
            <a:ext cx="642938" cy="500063"/>
          </a:xfrm>
          <a:prstGeom prst="actionButtonBeginning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6162" name="Picture 5" descr="C:\Documents and Settings\vanda\Os meus documentos\As minhas imagens\clipttons\CP003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857875"/>
            <a:ext cx="10715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10</a:t>
            </a:r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9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8</a:t>
            </a: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7</a:t>
            </a: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6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5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4</a:t>
            </a: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3</a:t>
            </a: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2</a:t>
            </a: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</a:t>
            </a:r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38038 0.0314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28" y="157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ood jo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071670" y="214291"/>
            <a:ext cx="6772300" cy="107157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Question</a:t>
            </a:r>
            <a:r>
              <a:rPr lang="pt-PT" sz="4400" dirty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 </a:t>
            </a: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Tags</a:t>
            </a:r>
            <a:endParaRPr lang="pt-PT" sz="4400" dirty="0">
              <a:ln w="28575"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  <a:ea typeface="+mj-ea"/>
              <a:cs typeface="+mj-cs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2857500" y="1643063"/>
            <a:ext cx="3571875" cy="2286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dirty="0">
                <a:solidFill>
                  <a:srgbClr val="002060"/>
                </a:solidFill>
                <a:latin typeface="+mn-lt"/>
              </a:rPr>
              <a:t>They´ve watered the garden, ________?</a:t>
            </a:r>
            <a:endParaRPr lang="en-US" sz="4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WordArt 65"/>
          <p:cNvSpPr>
            <a:spLocks noChangeArrowheads="1" noChangeShapeType="1" noTextEdit="1"/>
          </p:cNvSpPr>
          <p:nvPr/>
        </p:nvSpPr>
        <p:spPr bwMode="auto">
          <a:xfrm>
            <a:off x="6858000" y="12858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BF4D00"/>
                </a:solidFill>
                <a:latin typeface="Forte" panose="03060902040502070203" pitchFamily="66" charset="0"/>
              </a:rPr>
              <a:t>Aren´t I?</a:t>
            </a:r>
          </a:p>
        </p:txBody>
      </p:sp>
      <p:sp>
        <p:nvSpPr>
          <p:cNvPr id="5" name="WordArt 65"/>
          <p:cNvSpPr>
            <a:spLocks noChangeArrowheads="1" noChangeShapeType="1" noTextEdit="1"/>
          </p:cNvSpPr>
          <p:nvPr/>
        </p:nvSpPr>
        <p:spPr bwMode="auto">
          <a:xfrm>
            <a:off x="7000875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3BFD3"/>
                </a:solidFill>
                <a:latin typeface="Forte" panose="03060902040502070203" pitchFamily="66" charset="0"/>
              </a:rPr>
              <a:t>Can´t we?</a:t>
            </a:r>
          </a:p>
        </p:txBody>
      </p:sp>
      <p:sp>
        <p:nvSpPr>
          <p:cNvPr id="6" name="WordArt 65"/>
          <p:cNvSpPr>
            <a:spLocks noChangeArrowheads="1" noChangeShapeType="1" noTextEdit="1"/>
          </p:cNvSpPr>
          <p:nvPr/>
        </p:nvSpPr>
        <p:spPr bwMode="auto">
          <a:xfrm>
            <a:off x="2643174" y="5072074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won´t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they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7" name="WordArt 65"/>
          <p:cNvSpPr>
            <a:spLocks noChangeArrowheads="1" noChangeShapeType="1" noTextEdit="1"/>
          </p:cNvSpPr>
          <p:nvPr/>
        </p:nvSpPr>
        <p:spPr bwMode="auto">
          <a:xfrm>
            <a:off x="4857750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9FFB6"/>
                </a:solidFill>
                <a:latin typeface="Forte" panose="03060902040502070203" pitchFamily="66" charset="0"/>
              </a:rPr>
              <a:t>Can it?</a:t>
            </a:r>
          </a:p>
        </p:txBody>
      </p:sp>
      <p:sp>
        <p:nvSpPr>
          <p:cNvPr id="8" name="WordArt 65"/>
          <p:cNvSpPr>
            <a:spLocks noChangeArrowheads="1" noChangeShapeType="1" noTextEdit="1"/>
          </p:cNvSpPr>
          <p:nvPr/>
        </p:nvSpPr>
        <p:spPr bwMode="auto">
          <a:xfrm>
            <a:off x="7000875" y="207168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Forte" panose="03060902040502070203" pitchFamily="66" charset="0"/>
              </a:rPr>
              <a:t>Hasn´t he?</a:t>
            </a:r>
          </a:p>
        </p:txBody>
      </p:sp>
      <p:sp>
        <p:nvSpPr>
          <p:cNvPr id="9" name="WordArt 65"/>
          <p:cNvSpPr>
            <a:spLocks noChangeArrowheads="1" noChangeShapeType="1" noTextEdit="1"/>
          </p:cNvSpPr>
          <p:nvPr/>
        </p:nvSpPr>
        <p:spPr bwMode="auto">
          <a:xfrm>
            <a:off x="6858016" y="278605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Haven´t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we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10" name="WordArt 65"/>
          <p:cNvSpPr>
            <a:spLocks noChangeArrowheads="1" noChangeShapeType="1" noTextEdit="1"/>
          </p:cNvSpPr>
          <p:nvPr/>
        </p:nvSpPr>
        <p:spPr bwMode="auto">
          <a:xfrm>
            <a:off x="7000875" y="36433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Forte" panose="03060902040502070203" pitchFamily="66" charset="0"/>
              </a:rPr>
              <a:t>Haven´t they?</a:t>
            </a:r>
          </a:p>
        </p:txBody>
      </p:sp>
      <p:sp>
        <p:nvSpPr>
          <p:cNvPr id="11" name="WordArt 65"/>
          <p:cNvSpPr>
            <a:spLocks noChangeArrowheads="1" noChangeShapeType="1" noTextEdit="1"/>
          </p:cNvSpPr>
          <p:nvPr/>
        </p:nvSpPr>
        <p:spPr bwMode="auto">
          <a:xfrm>
            <a:off x="2357438" y="41433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Forte" panose="03060902040502070203" pitchFamily="66" charset="0"/>
              </a:rPr>
              <a:t>Don´t they?</a:t>
            </a:r>
          </a:p>
        </p:txBody>
      </p:sp>
      <p:sp>
        <p:nvSpPr>
          <p:cNvPr id="12" name="WordArt 65"/>
          <p:cNvSpPr>
            <a:spLocks noChangeArrowheads="1" noChangeShapeType="1" noTextEdit="1"/>
          </p:cNvSpPr>
          <p:nvPr/>
        </p:nvSpPr>
        <p:spPr bwMode="auto">
          <a:xfrm>
            <a:off x="7000875" y="4286250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4A711F"/>
                </a:solidFill>
                <a:latin typeface="Forte" panose="03060902040502070203" pitchFamily="66" charset="0"/>
              </a:rPr>
              <a:t>Will she?</a:t>
            </a:r>
          </a:p>
        </p:txBody>
      </p:sp>
      <p:sp>
        <p:nvSpPr>
          <p:cNvPr id="13" name="WordArt 65"/>
          <p:cNvSpPr>
            <a:spLocks noChangeArrowheads="1" noChangeShapeType="1" noTextEdit="1"/>
          </p:cNvSpPr>
          <p:nvPr/>
        </p:nvSpPr>
        <p:spPr bwMode="auto">
          <a:xfrm>
            <a:off x="4714875" y="42148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Doesn´tshe?</a:t>
            </a:r>
          </a:p>
        </p:txBody>
      </p:sp>
      <p:pic>
        <p:nvPicPr>
          <p:cNvPr id="7182" name="Picture 2" descr="http://it.pinellas.k12.fl.us/Teachers/beasleym/images/90DA1046547F49FE86E58FE43765C544.gif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14500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5" descr="C:\Documents and Settings\vanda\Os meus documentos\As minhas imagens\clipttons\pixie_using_magic_wand_lg_clr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Botão de acção: fim 15">
            <a:hlinkClick r:id="" action="ppaction://hlinkshowjump?jump=nextslide" highlightClick="1"/>
          </p:cNvPr>
          <p:cNvSpPr/>
          <p:nvPr/>
        </p:nvSpPr>
        <p:spPr>
          <a:xfrm>
            <a:off x="8001000" y="6143625"/>
            <a:ext cx="642938" cy="428625"/>
          </a:xfrm>
          <a:prstGeom prst="actionButtonEn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7" name="Botão de acção: início 16">
            <a:hlinkClick r:id="" action="ppaction://hlinkshowjump?jump=firstslide" highlightClick="1"/>
          </p:cNvPr>
          <p:cNvSpPr/>
          <p:nvPr/>
        </p:nvSpPr>
        <p:spPr>
          <a:xfrm>
            <a:off x="5715000" y="6143625"/>
            <a:ext cx="642938" cy="500063"/>
          </a:xfrm>
          <a:prstGeom prst="actionButtonBeginning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7186" name="Picture 5" descr="C:\Documents and Settings\vanda\Os meus documentos\As minhas imagens\clipttons\CP003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857875"/>
            <a:ext cx="10715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10</a:t>
            </a:r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9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8</a:t>
            </a: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7</a:t>
            </a: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6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5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4</a:t>
            </a: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3</a:t>
            </a: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2</a:t>
            </a: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</a:t>
            </a:r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-0.40382 -0.0724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91" y="-363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ood jo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071670" y="214291"/>
            <a:ext cx="6772300" cy="107157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Question</a:t>
            </a:r>
            <a:r>
              <a:rPr lang="pt-PT" sz="4400" dirty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 </a:t>
            </a: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Tags</a:t>
            </a:r>
            <a:endParaRPr lang="pt-PT" sz="4400" dirty="0">
              <a:ln w="28575"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  <a:ea typeface="+mj-ea"/>
              <a:cs typeface="+mj-cs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2857500" y="1643063"/>
            <a:ext cx="3571875" cy="2286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dirty="0">
                <a:solidFill>
                  <a:srgbClr val="002060"/>
                </a:solidFill>
                <a:latin typeface="+mn-lt"/>
              </a:rPr>
              <a:t>She won´t come back late, ________? </a:t>
            </a:r>
            <a:endParaRPr lang="en-US" sz="4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WordArt 65"/>
          <p:cNvSpPr>
            <a:spLocks noChangeArrowheads="1" noChangeShapeType="1" noTextEdit="1"/>
          </p:cNvSpPr>
          <p:nvPr/>
        </p:nvSpPr>
        <p:spPr bwMode="auto">
          <a:xfrm>
            <a:off x="6858000" y="12858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BF4D00"/>
                </a:solidFill>
                <a:latin typeface="Forte" panose="03060902040502070203" pitchFamily="66" charset="0"/>
              </a:rPr>
              <a:t>Aren´t I?</a:t>
            </a:r>
          </a:p>
        </p:txBody>
      </p:sp>
      <p:sp>
        <p:nvSpPr>
          <p:cNvPr id="5" name="WordArt 65"/>
          <p:cNvSpPr>
            <a:spLocks noChangeArrowheads="1" noChangeShapeType="1" noTextEdit="1"/>
          </p:cNvSpPr>
          <p:nvPr/>
        </p:nvSpPr>
        <p:spPr bwMode="auto">
          <a:xfrm>
            <a:off x="7000875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3BFD3"/>
                </a:solidFill>
                <a:latin typeface="Forte" panose="03060902040502070203" pitchFamily="66" charset="0"/>
              </a:rPr>
              <a:t>Can´t we?</a:t>
            </a:r>
          </a:p>
        </p:txBody>
      </p:sp>
      <p:sp>
        <p:nvSpPr>
          <p:cNvPr id="6" name="WordArt 65"/>
          <p:cNvSpPr>
            <a:spLocks noChangeArrowheads="1" noChangeShapeType="1" noTextEdit="1"/>
          </p:cNvSpPr>
          <p:nvPr/>
        </p:nvSpPr>
        <p:spPr bwMode="auto">
          <a:xfrm>
            <a:off x="2643174" y="5072074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won´t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they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7" name="WordArt 65"/>
          <p:cNvSpPr>
            <a:spLocks noChangeArrowheads="1" noChangeShapeType="1" noTextEdit="1"/>
          </p:cNvSpPr>
          <p:nvPr/>
        </p:nvSpPr>
        <p:spPr bwMode="auto">
          <a:xfrm>
            <a:off x="4857750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9FFB6"/>
                </a:solidFill>
                <a:latin typeface="Forte" panose="03060902040502070203" pitchFamily="66" charset="0"/>
              </a:rPr>
              <a:t>Can it?</a:t>
            </a:r>
          </a:p>
        </p:txBody>
      </p:sp>
      <p:sp>
        <p:nvSpPr>
          <p:cNvPr id="8" name="WordArt 65"/>
          <p:cNvSpPr>
            <a:spLocks noChangeArrowheads="1" noChangeShapeType="1" noTextEdit="1"/>
          </p:cNvSpPr>
          <p:nvPr/>
        </p:nvSpPr>
        <p:spPr bwMode="auto">
          <a:xfrm>
            <a:off x="7000875" y="207168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Forte" panose="03060902040502070203" pitchFamily="66" charset="0"/>
              </a:rPr>
              <a:t>Hasn´t he?</a:t>
            </a:r>
          </a:p>
        </p:txBody>
      </p:sp>
      <p:sp>
        <p:nvSpPr>
          <p:cNvPr id="9" name="WordArt 65"/>
          <p:cNvSpPr>
            <a:spLocks noChangeArrowheads="1" noChangeShapeType="1" noTextEdit="1"/>
          </p:cNvSpPr>
          <p:nvPr/>
        </p:nvSpPr>
        <p:spPr bwMode="auto">
          <a:xfrm>
            <a:off x="6858016" y="278605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Haven´t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we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10" name="WordArt 65"/>
          <p:cNvSpPr>
            <a:spLocks noChangeArrowheads="1" noChangeShapeType="1" noTextEdit="1"/>
          </p:cNvSpPr>
          <p:nvPr/>
        </p:nvSpPr>
        <p:spPr bwMode="auto">
          <a:xfrm>
            <a:off x="7000875" y="36433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Forte" panose="03060902040502070203" pitchFamily="66" charset="0"/>
              </a:rPr>
              <a:t>Haven´t they?</a:t>
            </a:r>
          </a:p>
        </p:txBody>
      </p:sp>
      <p:sp>
        <p:nvSpPr>
          <p:cNvPr id="11" name="WordArt 65"/>
          <p:cNvSpPr>
            <a:spLocks noChangeArrowheads="1" noChangeShapeType="1" noTextEdit="1"/>
          </p:cNvSpPr>
          <p:nvPr/>
        </p:nvSpPr>
        <p:spPr bwMode="auto">
          <a:xfrm>
            <a:off x="2357438" y="41433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Forte" panose="03060902040502070203" pitchFamily="66" charset="0"/>
              </a:rPr>
              <a:t>Don´t they?</a:t>
            </a:r>
          </a:p>
        </p:txBody>
      </p:sp>
      <p:sp>
        <p:nvSpPr>
          <p:cNvPr id="12" name="WordArt 65"/>
          <p:cNvSpPr>
            <a:spLocks noChangeArrowheads="1" noChangeShapeType="1" noTextEdit="1"/>
          </p:cNvSpPr>
          <p:nvPr/>
        </p:nvSpPr>
        <p:spPr bwMode="auto">
          <a:xfrm>
            <a:off x="7000875" y="4286250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4A711F"/>
                </a:solidFill>
                <a:latin typeface="Forte" panose="03060902040502070203" pitchFamily="66" charset="0"/>
              </a:rPr>
              <a:t>Will she?</a:t>
            </a:r>
          </a:p>
        </p:txBody>
      </p:sp>
      <p:sp>
        <p:nvSpPr>
          <p:cNvPr id="13" name="WordArt 65"/>
          <p:cNvSpPr>
            <a:spLocks noChangeArrowheads="1" noChangeShapeType="1" noTextEdit="1"/>
          </p:cNvSpPr>
          <p:nvPr/>
        </p:nvSpPr>
        <p:spPr bwMode="auto">
          <a:xfrm>
            <a:off x="4714875" y="42148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Doesn´tshe?</a:t>
            </a:r>
          </a:p>
        </p:txBody>
      </p:sp>
      <p:pic>
        <p:nvPicPr>
          <p:cNvPr id="8206" name="Picture 2" descr="http://it.pinellas.k12.fl.us/Teachers/beasleym/images/90DA1046547F49FE86E58FE43765C544.gif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14500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5" descr="C:\Documents and Settings\vanda\Os meus documentos\As minhas imagens\clipttons\pixie_using_magic_wand_lg_clr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Botão de acção: fim 15">
            <a:hlinkClick r:id="" action="ppaction://hlinkshowjump?jump=nextslide" highlightClick="1"/>
          </p:cNvPr>
          <p:cNvSpPr/>
          <p:nvPr/>
        </p:nvSpPr>
        <p:spPr>
          <a:xfrm>
            <a:off x="8001000" y="6143625"/>
            <a:ext cx="642938" cy="428625"/>
          </a:xfrm>
          <a:prstGeom prst="actionButtonEn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7" name="Botão de acção: início 16">
            <a:hlinkClick r:id="" action="ppaction://hlinkshowjump?jump=firstslide" highlightClick="1"/>
          </p:cNvPr>
          <p:cNvSpPr/>
          <p:nvPr/>
        </p:nvSpPr>
        <p:spPr>
          <a:xfrm>
            <a:off x="5715000" y="6143625"/>
            <a:ext cx="642938" cy="500063"/>
          </a:xfrm>
          <a:prstGeom prst="actionButtonBeginning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8210" name="Picture 5" descr="C:\Documents and Settings\vanda\Os meus documentos\As minhas imagens\clipttons\CP003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857875"/>
            <a:ext cx="10715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10</a:t>
            </a:r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9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8</a:t>
            </a: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7</a:t>
            </a: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6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5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4</a:t>
            </a: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3</a:t>
            </a: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2</a:t>
            </a: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</a:t>
            </a:r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-0.3882 -0.15578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10" y="-780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ood jo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071670" y="214291"/>
            <a:ext cx="6772300" cy="107157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Question</a:t>
            </a:r>
            <a:r>
              <a:rPr lang="pt-PT" sz="4400" dirty="0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 </a:t>
            </a:r>
            <a:r>
              <a:rPr lang="pt-PT" sz="4400" dirty="0" err="1">
                <a:ln w="28575">
                  <a:solidFill>
                    <a:srgbClr val="00206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  <a:ea typeface="+mj-ea"/>
                <a:cs typeface="+mj-cs"/>
              </a:rPr>
              <a:t>Tags</a:t>
            </a:r>
            <a:endParaRPr lang="pt-PT" sz="4400" dirty="0">
              <a:ln w="28575">
                <a:solidFill>
                  <a:srgbClr val="00206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  <a:ea typeface="+mj-ea"/>
              <a:cs typeface="+mj-cs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2857500" y="1643063"/>
            <a:ext cx="3571875" cy="2286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dirty="0">
                <a:solidFill>
                  <a:srgbClr val="002060"/>
                </a:solidFill>
                <a:latin typeface="+mn-lt"/>
              </a:rPr>
              <a:t>My mother and my father will visit us, ________?</a:t>
            </a:r>
            <a:endParaRPr lang="en-US" sz="4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WordArt 65"/>
          <p:cNvSpPr>
            <a:spLocks noChangeArrowheads="1" noChangeShapeType="1" noTextEdit="1"/>
          </p:cNvSpPr>
          <p:nvPr/>
        </p:nvSpPr>
        <p:spPr bwMode="auto">
          <a:xfrm>
            <a:off x="6858000" y="12858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BF4D00"/>
                </a:solidFill>
                <a:latin typeface="Forte" panose="03060902040502070203" pitchFamily="66" charset="0"/>
              </a:rPr>
              <a:t>Aren´t I?</a:t>
            </a:r>
          </a:p>
        </p:txBody>
      </p:sp>
      <p:sp>
        <p:nvSpPr>
          <p:cNvPr id="5" name="WordArt 65"/>
          <p:cNvSpPr>
            <a:spLocks noChangeArrowheads="1" noChangeShapeType="1" noTextEdit="1"/>
          </p:cNvSpPr>
          <p:nvPr/>
        </p:nvSpPr>
        <p:spPr bwMode="auto">
          <a:xfrm>
            <a:off x="7000875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3BFD3"/>
                </a:solidFill>
                <a:latin typeface="Forte" panose="03060902040502070203" pitchFamily="66" charset="0"/>
              </a:rPr>
              <a:t>Can´t we?</a:t>
            </a:r>
          </a:p>
        </p:txBody>
      </p:sp>
      <p:sp>
        <p:nvSpPr>
          <p:cNvPr id="6" name="WordArt 65"/>
          <p:cNvSpPr>
            <a:spLocks noChangeArrowheads="1" noChangeShapeType="1" noTextEdit="1"/>
          </p:cNvSpPr>
          <p:nvPr/>
        </p:nvSpPr>
        <p:spPr bwMode="auto">
          <a:xfrm>
            <a:off x="2643174" y="5072074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won´t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Forte"/>
              </a:rPr>
              <a:t>they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7" name="WordArt 65"/>
          <p:cNvSpPr>
            <a:spLocks noChangeArrowheads="1" noChangeShapeType="1" noTextEdit="1"/>
          </p:cNvSpPr>
          <p:nvPr/>
        </p:nvSpPr>
        <p:spPr bwMode="auto">
          <a:xfrm>
            <a:off x="4857750" y="500062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9FFB6"/>
                </a:solidFill>
                <a:latin typeface="Forte" panose="03060902040502070203" pitchFamily="66" charset="0"/>
              </a:rPr>
              <a:t>Can it?</a:t>
            </a:r>
          </a:p>
        </p:txBody>
      </p:sp>
      <p:sp>
        <p:nvSpPr>
          <p:cNvPr id="8" name="WordArt 65"/>
          <p:cNvSpPr>
            <a:spLocks noChangeArrowheads="1" noChangeShapeType="1" noTextEdit="1"/>
          </p:cNvSpPr>
          <p:nvPr/>
        </p:nvSpPr>
        <p:spPr bwMode="auto">
          <a:xfrm>
            <a:off x="7000875" y="207168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92D050"/>
                </a:solidFill>
                <a:latin typeface="Forte" panose="03060902040502070203" pitchFamily="66" charset="0"/>
              </a:rPr>
              <a:t>Hasn´t he?</a:t>
            </a:r>
          </a:p>
        </p:txBody>
      </p:sp>
      <p:sp>
        <p:nvSpPr>
          <p:cNvPr id="9" name="WordArt 65"/>
          <p:cNvSpPr>
            <a:spLocks noChangeArrowheads="1" noChangeShapeType="1" noTextEdit="1"/>
          </p:cNvSpPr>
          <p:nvPr/>
        </p:nvSpPr>
        <p:spPr bwMode="auto">
          <a:xfrm>
            <a:off x="6858016" y="2786058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Haven´t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 </a:t>
            </a:r>
            <a:r>
              <a:rPr lang="pt-PT" sz="3600" kern="10" dirty="0" err="1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Forte"/>
              </a:rPr>
              <a:t>we</a:t>
            </a:r>
            <a:r>
              <a:rPr lang="pt-PT" sz="3600" kern="10" dirty="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005490"/>
                </a:solidFill>
                <a:latin typeface="Forte"/>
              </a:rPr>
              <a:t>?</a:t>
            </a:r>
          </a:p>
        </p:txBody>
      </p:sp>
      <p:sp>
        <p:nvSpPr>
          <p:cNvPr id="10" name="WordArt 65"/>
          <p:cNvSpPr>
            <a:spLocks noChangeArrowheads="1" noChangeShapeType="1" noTextEdit="1"/>
          </p:cNvSpPr>
          <p:nvPr/>
        </p:nvSpPr>
        <p:spPr bwMode="auto">
          <a:xfrm>
            <a:off x="7000875" y="36433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E46C0A"/>
                </a:solidFill>
                <a:latin typeface="Forte" panose="03060902040502070203" pitchFamily="66" charset="0"/>
              </a:rPr>
              <a:t>Haven´t they?</a:t>
            </a:r>
          </a:p>
        </p:txBody>
      </p:sp>
      <p:sp>
        <p:nvSpPr>
          <p:cNvPr id="11" name="WordArt 65"/>
          <p:cNvSpPr>
            <a:spLocks noChangeArrowheads="1" noChangeShapeType="1" noTextEdit="1"/>
          </p:cNvSpPr>
          <p:nvPr/>
        </p:nvSpPr>
        <p:spPr bwMode="auto">
          <a:xfrm>
            <a:off x="2357438" y="4143375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Forte" panose="03060902040502070203" pitchFamily="66" charset="0"/>
              </a:rPr>
              <a:t>Don´t they?</a:t>
            </a:r>
          </a:p>
        </p:txBody>
      </p:sp>
      <p:sp>
        <p:nvSpPr>
          <p:cNvPr id="12" name="WordArt 65"/>
          <p:cNvSpPr>
            <a:spLocks noChangeArrowheads="1" noChangeShapeType="1" noTextEdit="1"/>
          </p:cNvSpPr>
          <p:nvPr/>
        </p:nvSpPr>
        <p:spPr bwMode="auto">
          <a:xfrm>
            <a:off x="7000875" y="4286250"/>
            <a:ext cx="195262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4A711F"/>
                </a:solidFill>
                <a:latin typeface="Forte" panose="03060902040502070203" pitchFamily="66" charset="0"/>
              </a:rPr>
              <a:t>Will she?</a:t>
            </a:r>
          </a:p>
        </p:txBody>
      </p:sp>
      <p:sp>
        <p:nvSpPr>
          <p:cNvPr id="13" name="WordArt 65"/>
          <p:cNvSpPr>
            <a:spLocks noChangeArrowheads="1" noChangeShapeType="1" noTextEdit="1"/>
          </p:cNvSpPr>
          <p:nvPr/>
        </p:nvSpPr>
        <p:spPr bwMode="auto">
          <a:xfrm>
            <a:off x="4714875" y="4214813"/>
            <a:ext cx="19526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algn="ctr">
                  <a:solidFill>
                    <a:srgbClr val="262626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Forte" panose="03060902040502070203" pitchFamily="66" charset="0"/>
              </a:rPr>
              <a:t>Doesn´tshe?</a:t>
            </a:r>
          </a:p>
        </p:txBody>
      </p:sp>
      <p:pic>
        <p:nvPicPr>
          <p:cNvPr id="9230" name="Picture 2" descr="http://it.pinellas.k12.fl.us/Teachers/beasleym/images/90DA1046547F49FE86E58FE43765C544.gif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14500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5" descr="C:\Documents and Settings\vanda\Os meus documentos\As minhas imagens\clipttons\pixie_using_magic_wand_lg_clr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Botão de acção: fim 15">
            <a:hlinkClick r:id="" action="ppaction://hlinkshowjump?jump=nextslide" highlightClick="1"/>
          </p:cNvPr>
          <p:cNvSpPr/>
          <p:nvPr/>
        </p:nvSpPr>
        <p:spPr>
          <a:xfrm>
            <a:off x="8001000" y="6143625"/>
            <a:ext cx="642938" cy="428625"/>
          </a:xfrm>
          <a:prstGeom prst="actionButtonEn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7" name="Botão de acção: início 16">
            <a:hlinkClick r:id="" action="ppaction://hlinkshowjump?jump=firstslide" highlightClick="1"/>
          </p:cNvPr>
          <p:cNvSpPr/>
          <p:nvPr/>
        </p:nvSpPr>
        <p:spPr>
          <a:xfrm>
            <a:off x="5715000" y="6143625"/>
            <a:ext cx="642938" cy="500063"/>
          </a:xfrm>
          <a:prstGeom prst="actionButtonBeginning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9234" name="Picture 5" descr="C:\Documents and Settings\vanda\Os meus documentos\As minhas imagens\clipttons\CP003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857875"/>
            <a:ext cx="10715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10</a:t>
            </a:r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9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8</a:t>
            </a: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7</a:t>
            </a: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6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5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4</a:t>
            </a: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3</a:t>
            </a: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2</a:t>
            </a: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/>
              <a:t>1</a:t>
            </a:r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3214688" y="5786438"/>
            <a:ext cx="949325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7.77778E-6 L 0.04723 -0.29399 " pathEditMode="relative" ptsTypes="AA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ood jo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533</Words>
  <Application>Microsoft Office PowerPoint</Application>
  <PresentationFormat>On-screen Show (4:3)</PresentationFormat>
  <Paragraphs>245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FlamencoD</vt:lpstr>
      <vt:lpstr>Arial</vt:lpstr>
      <vt:lpstr>Forte</vt:lpstr>
      <vt:lpstr>Calibri</vt:lpstr>
      <vt:lpstr>Facet</vt:lpstr>
      <vt:lpstr>Question Tags</vt:lpstr>
      <vt:lpstr>Question Tags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Tags</dc:title>
  <dc:creator>vanda</dc:creator>
  <cp:lastModifiedBy>pptforschool.ru</cp:lastModifiedBy>
  <cp:revision>7</cp:revision>
  <dcterms:created xsi:type="dcterms:W3CDTF">2010-08-19T17:44:19Z</dcterms:created>
  <dcterms:modified xsi:type="dcterms:W3CDTF">2018-04-24T10:08:13Z</dcterms:modified>
</cp:coreProperties>
</file>