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D0F4-90C9-4D8A-9448-16DDC53A8974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CB91-84DF-4FC0-8F09-2DDA4FE17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16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4A4F-843B-4840-AE5E-52E45CF7ECA7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E54FB-3A81-436C-BD5D-9AB187A09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5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5891-54D2-427D-9180-D2012692E026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124F4-5A94-40BE-8771-31DF88086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0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3858-4889-4E6C-991A-73DC6D6442FC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B7FF-40D7-4BAD-B097-5327BF50B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2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A662-B475-4298-BE93-88DBDA4AA027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3BC83-99EF-4CF5-820F-DA99F7CDD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6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088E-6C14-4737-A928-F35FD4DE8CFD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FAF46-AFEF-4A47-A8D3-E3452C4DA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7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7866-E349-42AA-8DD8-80F5CFDDBECE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3B11C-009F-4198-B963-93A621B5C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C719-5BC0-4A4C-ABD1-062795621C53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295A-DF46-47D3-A64A-48029AF9F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0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939A-D1C8-43E4-BBC6-32A6FD279CCD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70C65-5CE2-4861-BFC7-72BFEAEE3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06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4D93-7594-4AD4-81F7-5A1101870A01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786E-A389-430B-BD67-35136ACC0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93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B411-CC28-4CF3-8641-075296925051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39A27-528B-42F9-8D2D-FE4D46725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8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C4F034-993D-426E-B3FA-3920AEFAE711}" type="datetimeFigureOut">
              <a:rPr lang="en-US"/>
              <a:pPr>
                <a:defRPr/>
              </a:pPr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6137F4-CFFA-4A3C-AE18-020E490EB6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Past simple</a:t>
            </a:r>
            <a:endParaRPr lang="ru-RU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Yesterday, ago, in </a:t>
            </a:r>
            <a:r>
              <a:rPr lang="en-US" sz="5400" dirty="0" smtClean="0">
                <a:solidFill>
                  <a:schemeClr val="bg1"/>
                </a:solidFill>
              </a:rPr>
              <a:t>2018, </a:t>
            </a:r>
            <a:r>
              <a:rPr lang="en-US" sz="5400" dirty="0" smtClean="0">
                <a:solidFill>
                  <a:schemeClr val="bg1"/>
                </a:solidFill>
              </a:rPr>
              <a:t>last week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05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63"/>
            <a:ext cx="456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456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084888"/>
            <a:ext cx="45672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6084888"/>
            <a:ext cx="45688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590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2438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1988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2438400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3352800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716" y="2238233"/>
          <a:ext cx="8830102" cy="16377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830102"/>
              </a:tblGrid>
              <a:tr h="16377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-fl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ew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-fl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own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000" dirty="0" smtClean="0"/>
                        <a:t>  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    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te-wr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te-wr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ten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ea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d-r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ea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d-read </a:t>
                      </a:r>
                      <a:r>
                        <a:rPr lang="ru-RU" sz="280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  spen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d-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spen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t-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spen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 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    sl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p-sl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pt-sl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ept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14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8717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9182" y="2388358"/>
          <a:ext cx="8802806" cy="21154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802806"/>
              </a:tblGrid>
              <a:tr h="211540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do-did-done    come-came-come  draw-drew-drawn 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Drive-drove-driven 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build-built-built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freeze-froze- frozen   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0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667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307" y="2565779"/>
          <a:ext cx="8707272" cy="7870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07272"/>
              </a:tblGrid>
              <a:tr h="7870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Buy-b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ough</a:t>
                      </a:r>
                      <a:r>
                        <a:rPr lang="en-US" sz="2800" dirty="0" smtClean="0"/>
                        <a:t>t-b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ough</a:t>
                      </a:r>
                      <a:r>
                        <a:rPr lang="en-US" sz="2800" dirty="0" smtClean="0"/>
                        <a:t>t  ride-rode-ridden  speak-spoke-spoken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3899" y="3712191"/>
          <a:ext cx="8570794" cy="6823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70794"/>
              </a:tblGrid>
              <a:tr h="6823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Catch-c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t-c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  win-w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/>
                        <a:t>n-w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/>
                        <a:t>n  teach-t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t-t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2667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338"/>
            <a:ext cx="3886200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3773" y="3384645"/>
          <a:ext cx="5158854" cy="3207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58854"/>
              </a:tblGrid>
              <a:tr h="320722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Run-ran-run              forget-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                           forgot-  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Lose-lost-lost            forgotten   </a:t>
                      </a:r>
                    </a:p>
                    <a:p>
                      <a:endPara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Meet-met-met</a:t>
                      </a:r>
                    </a:p>
                    <a:p>
                      <a:endPara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See-saw-seen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10200"/>
            <a:ext cx="1905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38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733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49530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7818" y="3034145"/>
          <a:ext cx="8742218" cy="130925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42218"/>
              </a:tblGrid>
              <a:tr h="130925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Take-took-taken                    hide-hid-hidden</a:t>
                      </a:r>
                    </a:p>
                    <a:p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Give-gave-given                     slide-slid-slid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276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12442" y="436728"/>
          <a:ext cx="750627" cy="19379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50627"/>
              </a:tblGrid>
              <a:tr h="193798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Verb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[ d ]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22794" y="2667000"/>
          <a:ext cx="2975211" cy="8188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5211"/>
              </a:tblGrid>
              <a:tr h="81886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      ski - skied</a:t>
                      </a:r>
                      <a:endParaRPr lang="ru-RU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785" y="2770496"/>
          <a:ext cx="3179928" cy="6823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79928"/>
              </a:tblGrid>
              <a:tr h="68238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 Play- played</a:t>
                      </a:r>
                      <a:endParaRPr lang="ru-RU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899" y="5813946"/>
          <a:ext cx="3439235" cy="7642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39235"/>
              </a:tblGrid>
              <a:tr h="764275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water- watered</a:t>
                      </a:r>
                      <a:endParaRPr lang="ru-RU" sz="3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86149" y="5773003"/>
          <a:ext cx="3684896" cy="87345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84896"/>
              </a:tblGrid>
              <a:tr h="873457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vacuum -  vacuumed</a:t>
                      </a:r>
                      <a:endParaRPr lang="ru-RU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276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81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1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62585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819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39236" y="382137"/>
          <a:ext cx="1624083" cy="20471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24083"/>
              </a:tblGrid>
              <a:tr h="204716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Verb +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[ t ]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534" y="2620370"/>
          <a:ext cx="2893326" cy="7642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93326"/>
              </a:tblGrid>
              <a:tr h="7642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Brush - brushed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8364" y="5991367"/>
          <a:ext cx="2702257" cy="579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2257"/>
              </a:tblGrid>
              <a:tr h="57320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Jump- jumped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1809" y="5595582"/>
          <a:ext cx="3234519" cy="9962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34519"/>
              </a:tblGrid>
              <a:tr h="996287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wash - washed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92400"/>
            <a:ext cx="18510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11940" y="5418161"/>
          <a:ext cx="1746914" cy="11600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46914"/>
              </a:tblGrid>
              <a:tr h="11600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Cook –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cooked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35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705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352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70188" y="368300"/>
          <a:ext cx="2701925" cy="6264275"/>
        </p:xfrm>
        <a:graphic>
          <a:graphicData uri="http://schemas.openxmlformats.org/drawingml/2006/table">
            <a:tbl>
              <a:tblPr/>
              <a:tblGrid>
                <a:gridCol w="2701925"/>
              </a:tblGrid>
              <a:tr h="62642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Verb +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[ id ]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Carry – carried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          count-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          counted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Dust – dusted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  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want –</a:t>
                      </a:r>
                    </a:p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         wanted</a:t>
                      </a:r>
                      <a:endParaRPr lang="ru-RU" sz="3200" dirty="0">
                        <a:solidFill>
                          <a:srgbClr val="00B0F0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C000"/>
                </a:solidFill>
              </a:rPr>
              <a:t>Now your  turn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Pick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Dust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Watch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Wait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62316" y="1665027"/>
          <a:ext cx="3152633" cy="461294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52633"/>
              </a:tblGrid>
              <a:tr h="46129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Picked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Cleaned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Dusted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Watched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Walked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Waited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Copied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Rained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Planned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mixed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5562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Did </a:t>
            </a: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go</a:t>
            </a:r>
            <a:r>
              <a:rPr lang="en-US" dirty="0" smtClean="0"/>
              <a:t> to the club yesterday?</a:t>
            </a:r>
            <a:endParaRPr lang="ru-R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8490" y="1651379"/>
          <a:ext cx="8379725" cy="11600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379725"/>
              </a:tblGrid>
              <a:tr h="116006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Yes, I did.  </a:t>
                      </a:r>
                      <a:r>
                        <a:rPr lang="en-US" sz="3200" dirty="0" smtClean="0"/>
                        <a:t>I 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went </a:t>
                      </a:r>
                      <a:r>
                        <a:rPr lang="en-US" sz="3200" dirty="0" smtClean="0"/>
                        <a:t>to the club yesterday.</a:t>
                      </a:r>
                    </a:p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No, I didn`t</a:t>
                      </a:r>
                      <a:r>
                        <a:rPr lang="en-US" sz="3200" dirty="0" smtClean="0"/>
                        <a:t>.  I 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didn`t go </a:t>
                      </a:r>
                      <a:r>
                        <a:rPr lang="en-US" sz="3200" dirty="0" smtClean="0"/>
                        <a:t>to the club.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2955" y="3098042"/>
          <a:ext cx="8570794" cy="350747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70794"/>
              </a:tblGrid>
              <a:tr h="350747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ASK  and ANSWER the questions.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…he (play tennis) last Sunday?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…she ( brush) her teeth in the evening?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 you ( wash) the floor yesterday?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 your friend (help) you?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…your mother (prepare) tasty dishes last week?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…your brother( clean) the room last Saturday?   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ASK  THE QUESTIONs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362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38300"/>
            <a:ext cx="2667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438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24025"/>
            <a:ext cx="28956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19550"/>
            <a:ext cx="236696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Give the negative answer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89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2895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5240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038600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60920"/>
              </p:ext>
            </p:extLst>
          </p:nvPr>
        </p:nvGraphicFramePr>
        <p:xfrm>
          <a:off x="3289110" y="1678675"/>
          <a:ext cx="2838735" cy="48586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38735"/>
              </a:tblGrid>
              <a:tr h="485860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Did you visit London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in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2018?</a:t>
                      </a:r>
                      <a:endParaRPr lang="en-US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Did you drive a car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yesterday?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Did you walk along the Red Square in Moscow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last week?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Did you travel to the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Moon a year ago?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Irregular verbs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638"/>
            <a:ext cx="2667000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943475"/>
            <a:ext cx="28082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87500"/>
            <a:ext cx="289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3475"/>
            <a:ext cx="2895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44638"/>
            <a:ext cx="2514600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43475"/>
            <a:ext cx="25146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125" y="3643952"/>
          <a:ext cx="8925636" cy="11327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925636"/>
              </a:tblGrid>
              <a:tr h="11327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ld-h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ld-h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ld 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 go-went-gone           eat-ate -eaten</a:t>
                      </a:r>
                      <a:endParaRPr lang="en-US" sz="2000" dirty="0" smtClean="0"/>
                    </a:p>
                    <a:p>
                      <a:r>
                        <a:rPr lang="en-US" sz="2800" dirty="0" smtClean="0"/>
                        <a:t>Sw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/>
                        <a:t>m-sw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m-sw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800" dirty="0" smtClean="0"/>
                        <a:t>m  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/>
                        <a:t>ng-s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ng-s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800" dirty="0" smtClean="0"/>
                        <a:t>ng  </a:t>
                      </a:r>
                      <a:r>
                        <a:rPr lang="en-US" sz="2000" dirty="0" smtClean="0"/>
                        <a:t>             </a:t>
                      </a:r>
                      <a:r>
                        <a:rPr lang="en-US" sz="2800" dirty="0" smtClean="0"/>
                        <a:t>dr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/>
                        <a:t>nk-dr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nk-dr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800" dirty="0" smtClean="0"/>
                        <a:t>nk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282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Past simple</vt:lpstr>
      <vt:lpstr>PowerPoint Presentation</vt:lpstr>
      <vt:lpstr>PowerPoint Presentation</vt:lpstr>
      <vt:lpstr>PowerPoint Presentation</vt:lpstr>
      <vt:lpstr>Now your  turn</vt:lpstr>
      <vt:lpstr>Did you go to the club yesterday?</vt:lpstr>
      <vt:lpstr>ASK  THE QUESTIONs </vt:lpstr>
      <vt:lpstr>Give the negative answer</vt:lpstr>
      <vt:lpstr>Irregular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солнечная 11</dc:creator>
  <cp:lastModifiedBy>pptforschool.ru</cp:lastModifiedBy>
  <cp:revision>31</cp:revision>
  <dcterms:created xsi:type="dcterms:W3CDTF">2006-08-16T00:00:00Z</dcterms:created>
  <dcterms:modified xsi:type="dcterms:W3CDTF">2018-04-24T14:32:49Z</dcterms:modified>
</cp:coreProperties>
</file>