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8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70" autoAdjust="0"/>
    <p:restoredTop sz="94660"/>
  </p:normalViewPr>
  <p:slideViewPr>
    <p:cSldViewPr>
      <p:cViewPr varScale="1">
        <p:scale>
          <a:sx n="88" d="100"/>
          <a:sy n="88" d="100"/>
        </p:scale>
        <p:origin x="-108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Spustelėkite ruošinio paantraštės stiliui keisti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3B1F-89DB-4EAA-A34A-40B69E5167BE}" type="datetimeFigureOut">
              <a:rPr lang="lt-LT" smtClean="0"/>
              <a:pPr/>
              <a:t>2015.01.29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D58D5-4935-4B30-8D8E-AE8B42A1556D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3B1F-89DB-4EAA-A34A-40B69E5167BE}" type="datetimeFigureOut">
              <a:rPr lang="lt-LT" smtClean="0"/>
              <a:pPr/>
              <a:t>2015.01.29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D58D5-4935-4B30-8D8E-AE8B42A1556D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3B1F-89DB-4EAA-A34A-40B69E5167BE}" type="datetimeFigureOut">
              <a:rPr lang="lt-LT" smtClean="0"/>
              <a:pPr/>
              <a:t>2015.01.29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D58D5-4935-4B30-8D8E-AE8B42A1556D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3B1F-89DB-4EAA-A34A-40B69E5167BE}" type="datetimeFigureOut">
              <a:rPr lang="lt-LT" smtClean="0"/>
              <a:pPr/>
              <a:t>2015.01.29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D58D5-4935-4B30-8D8E-AE8B42A1556D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3B1F-89DB-4EAA-A34A-40B69E5167BE}" type="datetimeFigureOut">
              <a:rPr lang="lt-LT" smtClean="0"/>
              <a:pPr/>
              <a:t>2015.01.29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D58D5-4935-4B30-8D8E-AE8B42A1556D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3B1F-89DB-4EAA-A34A-40B69E5167BE}" type="datetimeFigureOut">
              <a:rPr lang="lt-LT" smtClean="0"/>
              <a:pPr/>
              <a:t>2015.01.29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D58D5-4935-4B30-8D8E-AE8B42A1556D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3B1F-89DB-4EAA-A34A-40B69E5167BE}" type="datetimeFigureOut">
              <a:rPr lang="lt-LT" smtClean="0"/>
              <a:pPr/>
              <a:t>2015.01.29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D58D5-4935-4B30-8D8E-AE8B42A1556D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3B1F-89DB-4EAA-A34A-40B69E5167BE}" type="datetimeFigureOut">
              <a:rPr lang="lt-LT" smtClean="0"/>
              <a:pPr/>
              <a:t>2015.01.29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D58D5-4935-4B30-8D8E-AE8B42A1556D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3B1F-89DB-4EAA-A34A-40B69E5167BE}" type="datetimeFigureOut">
              <a:rPr lang="lt-LT" smtClean="0"/>
              <a:pPr/>
              <a:t>2015.01.29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D58D5-4935-4B30-8D8E-AE8B42A1556D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3B1F-89DB-4EAA-A34A-40B69E5167BE}" type="datetimeFigureOut">
              <a:rPr lang="lt-LT" smtClean="0"/>
              <a:pPr/>
              <a:t>2015.01.29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D58D5-4935-4B30-8D8E-AE8B42A1556D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3B1F-89DB-4EAA-A34A-40B69E5167BE}" type="datetimeFigureOut">
              <a:rPr lang="lt-LT" smtClean="0"/>
              <a:pPr/>
              <a:t>2015.01.29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D58D5-4935-4B30-8D8E-AE8B42A1556D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53B1F-89DB-4EAA-A34A-40B69E5167BE}" type="datetimeFigureOut">
              <a:rPr lang="lt-LT" smtClean="0"/>
              <a:pPr/>
              <a:t>2015.01.29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D58D5-4935-4B30-8D8E-AE8B42A1556D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0.gif"/><Relationship Id="rId18" Type="http://schemas.openxmlformats.org/officeDocument/2006/relationships/image" Target="../media/image13.gi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20.png"/><Relationship Id="rId17" Type="http://schemas.openxmlformats.org/officeDocument/2006/relationships/image" Target="../media/image22.png"/><Relationship Id="rId2" Type="http://schemas.openxmlformats.org/officeDocument/2006/relationships/image" Target="../media/image1.png"/><Relationship Id="rId16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5" Type="http://schemas.openxmlformats.org/officeDocument/2006/relationships/image" Target="../media/image21.png"/><Relationship Id="rId10" Type="http://schemas.openxmlformats.org/officeDocument/2006/relationships/image" Target="../media/image18.jpeg"/><Relationship Id="rId19" Type="http://schemas.openxmlformats.org/officeDocument/2006/relationships/image" Target="../media/image23.png"/><Relationship Id="rId4" Type="http://schemas.openxmlformats.org/officeDocument/2006/relationships/image" Target="../media/image4.gif"/><Relationship Id="rId9" Type="http://schemas.openxmlformats.org/officeDocument/2006/relationships/image" Target="../media/image17.png"/><Relationship Id="rId1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3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gif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0.gif"/><Relationship Id="rId18" Type="http://schemas.openxmlformats.org/officeDocument/2006/relationships/image" Target="../media/image13.gi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20.png"/><Relationship Id="rId17" Type="http://schemas.openxmlformats.org/officeDocument/2006/relationships/image" Target="../media/image22.png"/><Relationship Id="rId2" Type="http://schemas.openxmlformats.org/officeDocument/2006/relationships/image" Target="../media/image1.png"/><Relationship Id="rId16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5" Type="http://schemas.openxmlformats.org/officeDocument/2006/relationships/image" Target="../media/image21.png"/><Relationship Id="rId10" Type="http://schemas.openxmlformats.org/officeDocument/2006/relationships/image" Target="../media/image18.jpeg"/><Relationship Id="rId19" Type="http://schemas.openxmlformats.org/officeDocument/2006/relationships/image" Target="../media/image23.png"/><Relationship Id="rId4" Type="http://schemas.openxmlformats.org/officeDocument/2006/relationships/image" Target="../media/image4.gif"/><Relationship Id="rId9" Type="http://schemas.openxmlformats.org/officeDocument/2006/relationships/image" Target="../media/image17.png"/><Relationship Id="rId1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gif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0.gif"/><Relationship Id="rId18" Type="http://schemas.openxmlformats.org/officeDocument/2006/relationships/image" Target="../media/image13.gi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20.png"/><Relationship Id="rId17" Type="http://schemas.openxmlformats.org/officeDocument/2006/relationships/image" Target="../media/image22.png"/><Relationship Id="rId2" Type="http://schemas.openxmlformats.org/officeDocument/2006/relationships/image" Target="../media/image1.png"/><Relationship Id="rId16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5" Type="http://schemas.openxmlformats.org/officeDocument/2006/relationships/image" Target="../media/image21.png"/><Relationship Id="rId10" Type="http://schemas.openxmlformats.org/officeDocument/2006/relationships/image" Target="../media/image18.jpeg"/><Relationship Id="rId19" Type="http://schemas.openxmlformats.org/officeDocument/2006/relationships/image" Target="../media/image23.png"/><Relationship Id="rId4" Type="http://schemas.openxmlformats.org/officeDocument/2006/relationships/image" Target="../media/image4.gif"/><Relationship Id="rId9" Type="http://schemas.openxmlformats.org/officeDocument/2006/relationships/image" Target="../media/image17.png"/><Relationship Id="rId1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uvassociates.in/sites/default/files/images/borders/Aqua-bubbly-pearls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1750" name="Picture 6" descr="http://1.bp.blogspot.com/-HHWA_Azh82o/Tohhv3IPLtI/AAAAAAAAAVE/QX63a1gjgZo/s1600/facs_neighbor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571480"/>
            <a:ext cx="5522884" cy="392909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85852" y="4857760"/>
            <a:ext cx="6858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Prepositions of place</a:t>
            </a:r>
            <a:endParaRPr lang="lt-LT" sz="6000" b="1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vassociates.in/sites/default/files/images/borders/Aqua-bubbly-pearls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12294" name="AutoShape 6" descr="data:image/png;base64,iVBORw0KGgoAAAANSUhEUgAAAPkAAADLCAMAAACbI8UEAAABHVBMVEX///8AAACXl5exsbH/rq7/AADBwcGamprGxsbExMTJycmNjY35+fm4uLi0tLT29vZsbGxnZ2enp6cuLi5NTU2SkpKgoKDu7u7Ozs7j4+ODg4N1dXViYmJ7e3s9PT29vb3a2to2NjZGRkZTU1MYGBhSUlLf399bW1snJyc5OTnV1dUODg7/tbUgICAwMDBCQkLNAABgAADemJgdAACNAAB8AAAnAADQjo7cAACWAABtAADCAADyAABPAABcAACoAAASAAA7KCi1e3sAIyM1GBg1AACmAAAnNzdEAAC5AADWAAAAERF4AAD/vr6FW1ttSkqeampvR0e7f38dERE1JCRaPDwBFxd2NwAgDABiKgCIQAC7WACcSQBGIQBKKytT6z5WAAAa80lEQVR4nO1diZ/aRpbmITeHDiQE6EQCxCEQDTg+Yjt2YmdmdmYyR5JNdjYzs7Pz//8ZW69KEgKVaJqmEe3N9/Ovuy0Q1KdX9epdVVWp/Ipf8SuuDJZVdgtKQguWZTehHOgAy1nZjSgDBrwBcMpuRRmAn/4KAHLZzbg41ODbZ7eEeb/shlwcDfjx9hZGBtTKbsmlsfr+lsjcbwGU3ZILw/v04tmzZ2+g1QGt7LZcFvC3W8pcrwHYZTfmkhjAb5D57U9Q8WBilt2cC0KDZww/h7L+/2mo26sfYubPQJTX0Cq7QReDRaY0Rvz2e7BNAKPsFl0KEfwmkfkLANWAVdktuhTcT7cJ89sXUK/U5l2l7DZdBrBMmSN14raMICq7URcBfLtl/uz2DdHt8jwou1EXAbx4lsW/13JFnW/KbtUlAG92mN9+u1IrlQ4Z8J87BnvMidQ7ROqdz9+iqf7uxbN96m0y1keffYev/uftHnFiwOO0Nul+5t5Lnvmz2x+xq6srEMpu3KOi/u994sSW+0TjUqNuo+zWPSbqOQ2H1IFGoD9vx43L/NkPf8ZBLoFedvPODrWRdGQ+8zfQwxf7n18gOgBCjbIyuMxv/4t29CF7AJ8PiBOOqNL/LCGn3Kl6R69F/txC8CFjPlnpJlFjP3OYP3vBck31sOy2nhXREvpNAIOQn5uVZQFzCd+qf1bMI4wtqwBWRd9Q2b/gUE+Yf0ZpFzmEOunjKh3BqoLcf/7hxYtnt1zmCnw+xozOBrCa6K5WjQr+++9vbznMK6vPhbmqxKFVOZtHMj2HkP8x6fU/kT9i5uYTlLnqhGGk7l8NiiZoeyb898u/vbmlsWcy8n9goQnj6TEX2cTV200WdRPiIa8cSCdy/81ff8C+/9dvIb705Jj3gXTXKiGRoS53QbAhrJi2VpBN0BfwM7jEdPsZWBCyZOZypSJv/zwKLgpcr5DhO9p27w30pBXAeBFrLw7UEU2nziBmrIN4aqsfAtkQCBYrB5YS67zQZ790fEE/MNWuY/MU7/OE2ECncOcA+UATfiDNL5B+gQ7qDEcKeQR6SdarEXS7rqlW8B9D/Huw6RKMvdWkIB3SYTTXdh2fwWhtez5M6aXRMl/+VWNv76BClGCIl4ZTH1abzar9mPweAGXAj5UFcReBiVqZxH9WteRi7p4meyhUqc2CeESZOl6alxaMUwY8KMrBEJkFW/QrZOjCGIsc/5c9DC4XZsiikWNudaLt4CPRB+eldBgq6dIB9mhYczB3vOGhu/sZ5uDK+HND/LN//fOfPInH3yiQ1/B5mlkjQK2NiF6YWherpDCXAG2qxYYn3B3BDkQp+7/C3msSjeByrts4N8Jl0qty+0BqR757mlnOhcDNkKVPotvGn6sDw1ZlpYBOPpEauRt07S4KGVFR2hqijZgC+00v9W2ZvWMH0IlntRg0EGHQOX5Xq3ti9k7CHL3xWs7kJTCH4QXLYnVdd7IE1p6LYD9dbwVh+pJA3ps2uArDig37IN0Ipb4jUJ8YeraejGGZaneH3M1Dsw0XSKurrq1PiGaZECUX9JQYg8YOBkqNXtXIm3zU33VfoCQc0jGHOeY4UAOI/O23RKsl3tXtxP8n99RwPi8q9p4tH9egk13HwenYqVZ7gkjQrBE0itCsNfBNtV611wNYOK5Coy055tRQr0ErpSUmE4CVpBPIBfEQc+xIjyT1SBmMmTJqimKjSVCrNRuUmSEVgD4c8njw7aJouWiueJUc8xXr0r3EJGNmCkRE+TViT930Q2mGzIuVoL18jKSL7aPVMFp0W0KtUUvkrAiaO/JHi1znTTAZEfhrgw4Fco8o+Fi8Go/zUWzAJUpATVyV2Lr1yUhP9IMI1GLRgRN0tG325GZnj7/LUo84UZpUjWVN5YfKe0UbGEyn2gGgpgvIb8kiwrcCOv9QodcHlPk052n6mWeXXGvHf8Eo17x22mmqq3PaNHKDfH8Y1umorRHOerVaJ5eWy8B36sfB0DYBaodOvT6KGRgdoYJidXLmidqBf3zKMdfiXg7+/vuZJcRePmOSUQ1JL594IrKuEYUtbLr4PUvXkSSjXq8eCWTvOOEyw4VIZzYSODLqwOSXf1HqnyDPBKDJZc76ufBg5maPzRB6B1aOITZqzWZDtBwy/vx+3zGMe5DeYW8Y2p1tg74B//ifX3755Z//IEZyrmWrvQRq7NizXJT10NKh4Rq/Ua0tIawN6NSkGw6sR261hwTuTToD6U7m+rzi/hn+/vdPaAvljdJwz1gLtgYB6sEHlcVGbRiSXwLp17pItbhE2jD3SPd+COdjmaudYDCL5uBEOs8T6e+RC7YGAS72eQjzGbWfbWJ5uFYTZyJipK5C5xy0KXNgc/oB4Cyp1Jorrhui7rlsu76a9oDeHkFVpZnclUKVWm8OgdR7WBffoT6WOvPiICMlZzrjEQC/BEid7Jlq9Wk3fWP0gN4+o/IwV+AozVrTcsjzl4xzsaYgiq7agbsmXnXgYaiGA+OAkRrFmu4EDOmtROJ1MsIbAhne7TN18x0Y+Wk5D9Xjlvsd0GL26fO5TSUuL0FixCda7xF4E7n3j3KsqjtSj6Yh1Q8LLj0M0EmnB2eY+ytAlRH3H0PeFMbqmFC5vR3pZIygKsO7Iu6kPW8To37Bi1vc8R30p7lC4iJ4hHhTgOCxeBOhS/kginkgrpKGrzQZlzPlCSpgHTWEcsRZB6pSlzCYKEh86T8ecYJNPuimFTrfmSDOsFLxsHJqL8i1CPRTApE2W/eoMv6wQpHr0H1M5nUvr4Ytt8j73mVe6a8V2LXv0K3qnlAIC136a8h6ERhNyvwReRMYc87asy5MuM03lylzfDYC+zOTuSOjYXFCRWSSjB0z6wgExvy803gOvfmekGQvxMG674sx6lniaG5QpFK31zC6v3KrqKN4ggzZU0t6+7r6qN29h6GpbWpo6AE4ZGYadLm5aHNCHLd0JoyzE2lNyRBOctLEpHw0ZE4udNBPqbXBlx6Ner0uTSZeqz8JutMxIvAX/Ti6wB/rpp297mZ6QAVHyUn2ehreDNkfDugYhxCJg+Y+zoReN5wA1sT/bYhSLD7jfnGk+K44KFc/MQCXMpfXNEc7gz4VekNZwdI7P/W65C0gMFggs0kUenBv3SS3GfPYHNJPTC6lzMm0RpV8BC5tVrPlLGFcvcNPo5G23i7YRf67q+ESlnqNBurJ43Vgc3/dlISt2UBX5+PTyr1FGCZ/xiUJU2hbcWiZ6B0af8oTYdElQ+oTtGEXC7wYGnu34Q1anygyyYp5N0XvJHHN4G/fAiTOnHpyzXO4DRTUoYESGEO7wRrXGHgBwGTuON5OyLHe8xxtOZmwkPkE5ovFKJyOyE8Nf7Crk8nG8WLydUNy3OUSVu4g/uhabaC7965usqNIrdTg9nsYpoVJHGv2OGS9WocV6EzJ4GvE/VE0WJRv0g20uBfXpWAUi3eEMXVPc3ZyKz0aaadhWtgEGnlkvaCL1ki33oo/FhM0RmKNCOKxbcd+LooLuH22jc3UT1/bMMyEh+QOjeUPXdDFWDhxZojNJJrWrhsaEXUw7jq9XlFeiT2AXrU9Hs+hTx/C2HWsVNxErRtTZotY/Z25+SCiVbWK7XhzG1f3I8IHrOowpbmV3K0qc5ruMWHtJKkklk1qCa3QhznMMfsz8sgA8Dw+ZS/GeNXp0GT5ui6Qz9p+2EBw8Tqx18wNrLoN0zyu1qeO87Y9gZ9fvPgptV77y4esZ3FhmprBA1ji/OjhhNlupmKq0ai7pIyzuqxL62X2EGTfAW3yKESagEyGj9IOaNYsqjjkS/R7FzjZmOT5Md04LXzYmj2VOE8pd5v2/h5tuNuriamwKHuEqId9hiXw0G3TFx2RpZO3t4sKWiGhNmCfDhInU5ZFhINtDfsrtIZo+zKrWz3FV9n9MAsCUc2qGg+8ORYlBq7SyjafDVQGESsi8kgKCTJ30HoCYTOCdr2qtJQ1LEZrYpIeZt5OCuZgv/praHeZYq6dY91ai4xgo55+EFGkxqDHVLTruTVR3GUfdwIe9t7TEEXF9TycEKSB0iIao5d01oPMu9telKc3YLNZ40z7jTjt9lbRTyFUWoLgsZFLZmNJEfeFfxewukDwAAeFH7iC0BIouisWgOkdYp4tnUN6cj+rE2Q2vpuPUTAgj0FTSGOVltRjTsJ6HI7dZtrZC/luXxaINzZHWfckQYlpCy0jCbpJ0Cn+/m2VEUuRy+25mzN9Bo+zKDlc6ayprZaiDNqJeQKhQ1ET+VDoq8wC6Gr9uqKQLp7QJhisE0FJh/ysLfM10z9ULUpYhJhMZIMWDB+FeQ0mg22DCX3BGPn+JikQma87PKyYwu9s/EDXBSXLmX2Om0YLD1W+VKapemNETepG0CukFYgFrE5Oq9yBCUi77W5htZfARC7xpzSQ2MsCvpOHwTZA3INh8ZfX4s+L91EZMkUX1fT0m/q1Ryt6VdcbXttbDAof8atc1lilH6Z5NXk/H74DOS6ZYQnIAJYX3QC0Ct0iBieiZSzTLm4fzijLAdZ3oyYwBR+8C28Pp4FTKL2ToPTTLPLMubN8jwwZs1dHk80ZPjLTHHzgj9YT0dJZ6GcoRn3eqpVdzCwsCCRuPTca/chogHtW6ppfkc2++7uXhNGi0M3q99HHd1fEglp1hyUt25CgfT7qSgA1Gkd7990nnk2aYJaUUvunRlzOAR+Ecw31luAHAbx8/grgi29wDU8xVLRkvnxf6lJr2Z8Xz1H34q1IPvR/++rDO3j//Ob1XUUjhPmnmy/LGOEpdJg7A+Wh5JWBs4JFAB9vvoP3NzcfuCtTYkSKQuyYd8/f5qseLwtjDZ2prj+EuyJg2HKjuvD25uaLL7/++ksYmLatVnZ6PLli2zN/+meAl1//6cM3UDbziqoQ/2MiKHkj/Aigsaf3N6yw2YVPSD2xP32nm81R/CG+/O79+5t3r+GP30Gp49xnaS/FWcJCcgiNe7BvoZUv0TikNsRPacPL1/Dln54/v/nw6tWr14i/xHS/eP2aXHr1/u3z56gCX7+6ubn5S7lbp4zmVTrxRhNCYRT4dV3X757oWgp5W9UP0PqezIUh+6wZPL95+w2Z0b746quvkBvBc4YPNzcfyUXsDy9ffvOWvvSqXOa1MK0tbehJ9rq1455kES/qcZLCHlfQMyUw8A0y+vgx7fB7+Orjx9+/v0nwRdnb5Qz7ECSWlFyRNI3m0paTZafa20e1v5xMaPiJvA2reXY+SYYvYlIfbnjYu3oFGwWJAqy0TAGfKIrRqEBs6FNHosidrrfMj8IVMCeQ0KJsZSNhtUoryYqTl8Ik5dg7YKLci/mHj7w1O2XAbHS70HHsWZ6aaZrHZXnuwfzDf1zVcSTNAbGulo7jneZACfAlf4Dn8Po1Dpszt/4UNAbDzP90J64X8Gq42v7Iz5AHgjcG+Ob9d3cI+7vnuICna3pJ2LVMTOeLQMh26BmBra3nBMcei2QSW12e2R1C/uuPhaJ/+/UfCe2OPVOxnv1w4u0yMIUu9A6uR7gTfb+K80OThtK/+v27t3uk37979+4rgEVLSIxW45RKmkcBDQX3LMviFzqoh0e/t0wcNFVzXc5s+AfX1XY/QriazdAiKxqwKbudh8XR+hnsJRasyMNimxQgWpwHJx1IQJUCs5pfiHlHwsOFpnIo58vvL/bTP5iiBzCHAxvPz6A1H4X5KnfvGqa2B2HYVGB64PV4nsxNkebTFzoxXY1idZVssBLuZ4rV4OmfRuLBoLDnEo8oUfD7T0c4FJ9+GiDT+KTgJXmDlVIMuUV65Jr0tA9dOsC8Ca1tdnjf92lA9+Lb5ZwX7XWhCxIAFS2fuTrEjPL4ye1+mIFdVB0yQP2dCJ0bjRDd7W4cTxDVooqg+hx/ekzJ8WWLluOy+lQPaKgXKel4FrfJ1NYvyKmzqtL5FYUq7oM6v1RA7R5xVGCqBe656uU6UOdraLs4x7ZluXXo5j37ye3XXyDzAxtC+Wln2PFmw4tug3gGFFSpjop9kmUaCskSRxP/iZ0iyt/XyuddrYW4eLCWbjjRyzC3Z605dEvZ6fZU8G04HnO6SShR5OMgnsT3liSjNR88oRP2Qm6hBI85K5SZrCZbB0ZgZbf9WEvaGpnooqei6/ibJYw4Hvh2V9DtZgJqDZZ0Z4Tk/8rTGe7miGeaVjlbzGT2Q93t04KgZyYIY1V2VcWx0HhTN28+T5lLXmaEyBu6cV5n1BnM4u0xxuAf0+OHq5KNfou3r6s8zttw6d6idqW/PRF5BFVcK4K7fcLSYdI2YH3EFw9hVLJKGHL38uVslsQK+zF9l26fo04y5aKO1IEJM2iC5d3y1OGU3UfOijGvwNnI6zjZrvp+skCJMtw/MtTUF7Chiwy7d+e3oHUw/HkJyFOOfjdXh0LLhk8DVJwVEEOPFRBvOnd15QkZZ8PjW/koaAFHlaudA6XuXbo/oM1PpvuUenCHAjNBhEnp5+sOpxzz3YBh8R1dVP4z7vZq1QC6LdQFh5NQBlgF7tJFYRK7NOedecU+ukvDd1zrngVsBVSIB+d1o19xL7Tf+UHgZJ2jHu95wMEAN70d8KRaZzPfFGfBg9acMa5cRfi2CoKXp15YDmThCG/NOSN5u82IenhNjNFINksqFxIZ6GouuygU1QNR69zlLf1IXFcPzyw5kMrFPRmu4jxlGU+vV4X5rv2iQ0ECDXd0dbgh2VjmCsg4ZRR/4Yw8Uxie2txzgo05AaRsD9ZBGha8u0802Yqj2mexhdvVinx/hjGR91FG7qOjn+zanh2dhecJQXywBWcw2FhnyjbMOsScfMuMpycuj2QnYtLBx6nfWniGVHxGDzHC8o0frtZx5dgB5lZA7KDHWsJ6PzSSzdkVENabOJBaxDx7lEm1ONh+YMswGBJP6WFlXWdDL04bypO2XIuzbUXMs7FHVI0FKN4R1SBGknI1NSeJgIhBXYnENoryKObFRWJWEXPqE0yuhbmaJg6dtElF5wPuMi/s0oXMu/gNkysw4BiqiS0524YVlkXMB9mRXvSJRcxFVH2t6wnXGenG9P2US4FcqjD0tswL/Zoi5mMMZumj68lDztNeng5duv8EM8syeTO5DZG3TiKSxX6JxU9RO6jU1fwBAOUhSJn3Eoscmcebmmb8Khs0bLgd+r7fGRZ/oAW86IRJn5V5LYsjENtAQ3rCMerfRLZboePGx8eU/VrA2yqObWURtq+oyMZepUH2TjzSI9gq8m0UgTB3j9kKjctcYo/wQQcZnB0OWG2NmuJJxx8SvrHMgy0JG0zeNtY58JjXoYvXptdVShjXtze3scWIDAArjTUkIM/lWOb7+luKt3aAY1ddXAbyKO3XRtxmTUoOD97GT+QNVMa7zGVxPhqttb2gjgX73lgv/hivnENli5HYJ6RZsdA9VHriro2qkE7c3WGebs/n7DDNzWp1YMeM9mB6ZbnmZAIjAg+XVOiUecWSpIyMCHNxZwRnSgh2AlR7loyddBx1fQ1B1134KfPYX/c4nqQC+q7uyuyeNskowl3mMnFt46MYJ/wTTkpFAL2YORnJeMHjFIcqoMhBlvnOiW6ZkE6WeS2E5NxW8aqIN0URHYggDjOZOBaRg8Oxymug7Mq8s+O6DdPrCXNVJFZ+quxaOb1XIhpUQ4V94j72E+YqPRqYl2dZQGtXtw8KmdftsN3GrUVX6QlmA65hVw5k7K302NFpB6yEOasYETkFRHjyczsbVlA3WebbXFkStPKzp/fyD9ctBWonSIISYjui+wkxR2OKwuFMvKih+7vtF7fbBcbXzSiazYmWVAkyM5gwuaLFzKNRJfZGBM9xqcnG5GxhOQdnDy1MxRA3bNdsSY/UZqOjxw7e3TfOm9ck8RG0HLoXFJlug7qfTa61iMnKWc9GLwmcbKAq9WLTJTYM9oOTg7tONLskWkThaHTSlrqmWlHNrJiWUON4o5T5zppkut9O9uSGZFvGnftUpeA89XKAtir1y3lxVjx9pEDmNqQawOnFBpCXDuGY+E6ETvevqxB+iUf+NjDTUBA5ymV6PfYw2Alo8dEsPt1k00u6spYzaugua841ESfS8WZoUw34hpWbr19yYofV3dgV1ZlvNnXcbWrvLoqtFle1CfQLS+ZLQa87BloGwKt/GBhoe+n1ejVbtu+g6icvOd4S1zbpgm4wbPu2uzPKrTqernhdvIm54jmEuYnmyd4rM7phfDQYw0TTsiEGwlyFAngRlT5jLkWWZUV0C2ntasy2FIy5xGHuw3AMMg5noo+HIRGoyMTmgLYAIYr6MAFtaOFuB1ZEYEU4l9GukwnG48bbUfklUHlgbxd5zNueSQ9TbSfZNnTiaHoZ618bqBqRDzPZTVMQ2PQu9+h6VTrKr61/74E0UXXzzOugCkjNjLs5mcSaqh2gznLoQuQWTmpqBxTVNFUHRkTac9rV6bZURnog9vUCFZGzNveYm3OpMnLxJLXY9HCZRYNidmBOSK1F+ift3DY01EFNyUSszNW1JMeLQZRRv0eM7V3mxKxRseQ3Wd8TZUrWHUyuj6k536NWOi9dUr0ix6QAxDfr42mvnR0bew1sM4lVPMlPM3aoiwNgikauydwPjglvak9gVwKRzEXg70ULN1CZuihqZtFGmb5rozvWpMKO97/u5sKJgytyyQ5A7NO5N2trCtBoslXYQ/p/IyPVBQ1Y0EQB26lhmAte6LC4hhq/IxCRmbuLu5Mn9gZlTjq6Hg/g6vZMwRqtCK9R5rTid7bveJr9awq03YmInePUo5aorkGjhuZmn9WHqdscuQyUOfO8afZtf9kXUetPbYmqOgzbIYMPjcYIaSbMt1l+GFPm+II6Qhdd2M0azPKH1DwlEG099rPMU/NThwgnNep/sK2zdnODEjH1L9rUM4Owg0WWeTrMNZiNiEajE0GLSneZYR6511QJcRL6UG9lmacvhFJFXo4GdJwLe8xl8ekszSyETdeSbZknUQsR1RkeDoxVyuYEe/uWeXCgTOoJgUZUchouiqUfEj3WsEbIdMKYi5hQKKGd58cshNCKGaezmtxNIjdtjDd0MCOFx/CE/RBWCpvELU8xjaYl1qyryxQfiynNC+FkLTNbtN6DTmqiDHVdr0S6TqSvraawnfeUJl0J4ZRwasnZIKt0gzjDQ/PWwxgEb9tP6o9n9oqO2qIuCxW9cv0uyyFESXlQZM1Bs6492PArfsVTwP8BVc8l3CWlKcw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12296" name="AutoShape 8" descr="data:image/png;base64,iVBORw0KGgoAAAANSUhEUgAAAPkAAADLCAMAAACbI8UEAAABHVBMVEX///8AAACXl5exsbH/rq7/AADBwcGamprGxsbExMTJycmNjY35+fm4uLi0tLT29vZsbGxnZ2enp6cuLi5NTU2SkpKgoKDu7u7Ozs7j4+ODg4N1dXViYmJ7e3s9PT29vb3a2to2NjZGRkZTU1MYGBhSUlLf399bW1snJyc5OTnV1dUODg7/tbUgICAwMDBCQkLNAABgAADemJgdAACNAAB8AAAnAADQjo7cAACWAABtAADCAADyAABPAABcAACoAAASAAA7KCi1e3sAIyM1GBg1AACmAAAnNzdEAAC5AADWAAAAERF4AAD/vr6FW1ttSkqeampvR0e7f38dERE1JCRaPDwBFxd2NwAgDABiKgCIQAC7WACcSQBGIQBKKytT6z5WAAAa80lEQVR4nO1diZ/aRpbmITeHDiQE6EQCxCEQDTg+Yjt2YmdmdmYyR5JNdjYzs7Pz//8ZW69KEgKVaJqmEe3N9/Ovuy0Q1KdX9epdVVWp/Ipf8SuuDJZVdgtKQguWZTehHOgAy1nZjSgDBrwBcMpuRRmAn/4KAHLZzbg41ODbZ7eEeb/shlwcDfjx9hZGBtTKbsmlsfr+lsjcbwGU3ZILw/v04tmzZ2+g1QGt7LZcFvC3W8pcrwHYZTfmkhjAb5D57U9Q8WBilt2cC0KDZww/h7L+/2mo26sfYubPQJTX0Cq7QReDRaY0Rvz2e7BNAKPsFl0KEfwmkfkLANWAVdktuhTcT7cJ89sXUK/U5l2l7DZdBrBMmSN14raMICq7URcBfLtl/uz2DdHt8jwou1EXAbx4lsW/13JFnW/KbtUlAG92mN9+u1IrlQ4Z8J87BnvMidQ7ROqdz9+iqf7uxbN96m0y1keffYev/uftHnFiwOO0Nul+5t5Lnvmz2x+xq6srEMpu3KOi/u994sSW+0TjUqNuo+zWPSbqOQ2H1IFGoD9vx43L/NkPf8ZBLoFedvPODrWRdGQ+8zfQwxf7n18gOgBCjbIyuMxv/4t29CF7AJ8PiBOOqNL/LCGn3Kl6R69F/txC8CFjPlnpJlFjP3OYP3vBck31sOy2nhXREvpNAIOQn5uVZQFzCd+qf1bMI4wtqwBWRd9Q2b/gUE+Yf0ZpFzmEOunjKh3BqoLcf/7hxYtnt1zmCnw+xozOBrCa6K5WjQr+++9vbznMK6vPhbmqxKFVOZtHMj2HkP8x6fU/kT9i5uYTlLnqhGGk7l8NiiZoeyb898u/vbmlsWcy8n9goQnj6TEX2cTV200WdRPiIa8cSCdy/81ff8C+/9dvIb705Jj3gXTXKiGRoS53QbAhrJi2VpBN0BfwM7jEdPsZWBCyZOZypSJv/zwKLgpcr5DhO9p27w30pBXAeBFrLw7UEU2nziBmrIN4aqsfAtkQCBYrB5YS67zQZ790fEE/MNWuY/MU7/OE2ECncOcA+UATfiDNL5B+gQ7qDEcKeQR6SdarEXS7rqlW8B9D/Huw6RKMvdWkIB3SYTTXdh2fwWhtez5M6aXRMl/+VWNv76BClGCIl4ZTH1abzar9mPweAGXAj5UFcReBiVqZxH9WteRi7p4meyhUqc2CeESZOl6alxaMUwY8KMrBEJkFW/QrZOjCGIsc/5c9DC4XZsiikWNudaLt4CPRB+eldBgq6dIB9mhYczB3vOGhu/sZ5uDK+HND/LN//fOfPInH3yiQ1/B5mlkjQK2NiF6YWherpDCXAG2qxYYn3B3BDkQp+7/C3msSjeByrts4N8Jl0qty+0BqR757mlnOhcDNkKVPotvGn6sDw1ZlpYBOPpEauRt07S4KGVFR2hqijZgC+00v9W2ZvWMH0IlntRg0EGHQOX5Xq3ti9k7CHL3xWs7kJTCH4QXLYnVdd7IE1p6LYD9dbwVh+pJA3ps2uArDig37IN0Ipb4jUJ8YeraejGGZaneH3M1Dsw0XSKurrq1PiGaZECUX9JQYg8YOBkqNXtXIm3zU33VfoCQc0jGHOeY4UAOI/O23RKsl3tXtxP8n99RwPi8q9p4tH9egk13HwenYqVZ7gkjQrBE0itCsNfBNtV611wNYOK5Coy055tRQr0ErpSUmE4CVpBPIBfEQc+xIjyT1SBmMmTJqimKjSVCrNRuUmSEVgD4c8njw7aJouWiueJUc8xXr0r3EJGNmCkRE+TViT930Q2mGzIuVoL18jKSL7aPVMFp0W0KtUUvkrAiaO/JHi1znTTAZEfhrgw4Fco8o+Fi8Go/zUWzAJUpATVyV2Lr1yUhP9IMI1GLRgRN0tG325GZnj7/LUo84UZpUjWVN5YfKe0UbGEyn2gGgpgvIb8kiwrcCOv9QodcHlPk052n6mWeXXGvHf8Eo17x22mmqq3PaNHKDfH8Y1umorRHOerVaJ5eWy8B36sfB0DYBaodOvT6KGRgdoYJidXLmidqBf3zKMdfiXg7+/vuZJcRePmOSUQ1JL594IrKuEYUtbLr4PUvXkSSjXq8eCWTvOOEyw4VIZzYSODLqwOSXf1HqnyDPBKDJZc76ufBg5maPzRB6B1aOITZqzWZDtBwy/vx+3zGMe5DeYW8Y2p1tg74B//ifX3755Z//IEZyrmWrvQRq7NizXJT10NKh4Rq/Ua0tIawN6NSkGw6sR261hwTuTToD6U7m+rzi/hn+/vdPaAvljdJwz1gLtgYB6sEHlcVGbRiSXwLp17pItbhE2jD3SPd+COdjmaudYDCL5uBEOs8T6e+RC7YGAS72eQjzGbWfbWJ5uFYTZyJipK5C5xy0KXNgc/oB4Cyp1Jorrhui7rlsu76a9oDeHkFVpZnclUKVWm8OgdR7WBffoT6WOvPiICMlZzrjEQC/BEid7Jlq9Wk3fWP0gN4+o/IwV+AozVrTcsjzl4xzsaYgiq7agbsmXnXgYaiGA+OAkRrFmu4EDOmtROJ1MsIbAhne7TN18x0Y+Wk5D9Xjlvsd0GL26fO5TSUuL0FixCda7xF4E7n3j3KsqjtSj6Yh1Q8LLj0M0EmnB2eY+ytAlRH3H0PeFMbqmFC5vR3pZIygKsO7Iu6kPW8To37Bi1vc8R30p7lC4iJ4hHhTgOCxeBOhS/kginkgrpKGrzQZlzPlCSpgHTWEcsRZB6pSlzCYKEh86T8ecYJNPuimFTrfmSDOsFLxsHJqL8i1CPRTApE2W/eoMv6wQpHr0H1M5nUvr4Ytt8j73mVe6a8V2LXv0K3qnlAIC136a8h6ERhNyvwReRMYc87asy5MuM03lylzfDYC+zOTuSOjYXFCRWSSjB0z6wgExvy803gOvfmekGQvxMG674sx6lniaG5QpFK31zC6v3KrqKN4ggzZU0t6+7r6qN29h6GpbWpo6AE4ZGYadLm5aHNCHLd0JoyzE2lNyRBOctLEpHw0ZE4udNBPqbXBlx6Ner0uTSZeqz8JutMxIvAX/Ti6wB/rpp297mZ6QAVHyUn2ehreDNkfDugYhxCJg+Y+zoReN5wA1sT/bYhSLD7jfnGk+K44KFc/MQCXMpfXNEc7gz4VekNZwdI7P/W65C0gMFggs0kUenBv3SS3GfPYHNJPTC6lzMm0RpV8BC5tVrPlLGFcvcNPo5G23i7YRf67q+ESlnqNBurJ43Vgc3/dlISt2UBX5+PTyr1FGCZ/xiUJU2hbcWiZ6B0af8oTYdElQ+oTtGEXC7wYGnu34Q1anygyyYp5N0XvJHHN4G/fAiTOnHpyzXO4DRTUoYESGEO7wRrXGHgBwGTuON5OyLHe8xxtOZmwkPkE5ovFKJyOyE8Nf7Crk8nG8WLydUNy3OUSVu4g/uhabaC7965usqNIrdTg9nsYpoVJHGv2OGS9WocV6EzJ4GvE/VE0WJRv0g20uBfXpWAUi3eEMXVPc3ZyKz0aaadhWtgEGnlkvaCL1ki33oo/FhM0RmKNCOKxbcd+LooLuH22jc3UT1/bMMyEh+QOjeUPXdDFWDhxZojNJJrWrhsaEXUw7jq9XlFeiT2AXrU9Hs+hTx/C2HWsVNxErRtTZotY/Z25+SCiVbWK7XhzG1f3I8IHrOowpbmV3K0qc5ruMWHtJKkklk1qCa3QhznMMfsz8sgA8Dw+ZS/GeNXp0GT5ui6Qz9p+2EBw8Tqx18wNrLoN0zyu1qeO87Y9gZ9fvPgptV77y4esZ3FhmprBA1ji/OjhhNlupmKq0ai7pIyzuqxL62X2EGTfAW3yKESagEyGj9IOaNYsqjjkS/R7FzjZmOT5Md04LXzYmj2VOE8pd5v2/h5tuNuriamwKHuEqId9hiXw0G3TFx2RpZO3t4sKWiGhNmCfDhInU5ZFhINtDfsrtIZo+zKrWz3FV9n9MAsCUc2qGg+8ORYlBq7SyjafDVQGESsi8kgKCTJ30HoCYTOCdr2qtJQ1LEZrYpIeZt5OCuZgv/praHeZYq6dY91ai4xgo55+EFGkxqDHVLTruTVR3GUfdwIe9t7TEEXF9TycEKSB0iIao5d01oPMu9telKc3YLNZ40z7jTjt9lbRTyFUWoLgsZFLZmNJEfeFfxewukDwAAeFH7iC0BIouisWgOkdYp4tnUN6cj+rE2Q2vpuPUTAgj0FTSGOVltRjTsJ6HI7dZtrZC/luXxaINzZHWfckQYlpCy0jCbpJ0Cn+/m2VEUuRy+25mzN9Bo+zKDlc6ayprZaiDNqJeQKhQ1ET+VDoq8wC6Gr9uqKQLp7QJhisE0FJh/ysLfM10z9ULUpYhJhMZIMWDB+FeQ0mg22DCX3BGPn+JikQma87PKyYwu9s/EDXBSXLmX2Om0YLD1W+VKapemNETepG0CukFYgFrE5Oq9yBCUi77W5htZfARC7xpzSQ2MsCvpOHwTZA3INh8ZfX4s+L91EZMkUX1fT0m/q1Ryt6VdcbXttbDAof8atc1lilH6Z5NXk/H74DOS6ZYQnIAJYX3QC0Ct0iBieiZSzTLm4fzijLAdZ3oyYwBR+8C28Pp4FTKL2ToPTTLPLMubN8jwwZs1dHk80ZPjLTHHzgj9YT0dJZ6GcoRn3eqpVdzCwsCCRuPTca/chogHtW6ppfkc2++7uXhNGi0M3q99HHd1fEglp1hyUt25CgfT7qSgA1Gkd7990nnk2aYJaUUvunRlzOAR+Ecw31luAHAbx8/grgi29wDU8xVLRkvnxf6lJr2Z8Xz1H34q1IPvR/++rDO3j//Ob1XUUjhPmnmy/LGOEpdJg7A+Wh5JWBs4JFAB9vvoP3NzcfuCtTYkSKQuyYd8/f5qseLwtjDZ2prj+EuyJg2HKjuvD25uaLL7/++ksYmLatVnZ6PLli2zN/+meAl1//6cM3UDbziqoQ/2MiKHkj/Aigsaf3N6yw2YVPSD2xP32nm81R/CG+/O79+5t3r+GP30Gp49xnaS/FWcJCcgiNe7BvoZUv0TikNsRPacPL1/Dln54/v/nw6tWr14i/xHS/eP2aXHr1/u3z56gCX7+6ubn5S7lbp4zmVTrxRhNCYRT4dV3X757oWgp5W9UP0PqezIUh+6wZPL95+w2Z0b746quvkBvBc4YPNzcfyUXsDy9ffvOWvvSqXOa1MK0tbehJ9rq1455kES/qcZLCHlfQMyUw8A0y+vgx7fB7+Orjx9+/v0nwRdnb5Qz7ECSWlFyRNI3m0paTZafa20e1v5xMaPiJvA2reXY+SYYvYlIfbnjYu3oFGwWJAqy0TAGfKIrRqEBs6FNHosidrrfMj8IVMCeQ0KJsZSNhtUoryYqTl8Ik5dg7YKLci/mHj7w1O2XAbHS70HHsWZ6aaZrHZXnuwfzDf1zVcSTNAbGulo7jneZACfAlf4Dn8Po1Dpszt/4UNAbDzP90J64X8Gq42v7Iz5AHgjcG+Ob9d3cI+7vnuICna3pJ2LVMTOeLQMh26BmBra3nBMcei2QSW12e2R1C/uuPhaJ/+/UfCe2OPVOxnv1w4u0yMIUu9A6uR7gTfb+K80OThtK/+v27t3uk37979+4rgEVLSIxW45RKmkcBDQX3LMviFzqoh0e/t0wcNFVzXc5s+AfX1XY/QriazdAiKxqwKbudh8XR+hnsJRasyMNimxQgWpwHJx1IQJUCs5pfiHlHwsOFpnIo58vvL/bTP5iiBzCHAxvPz6A1H4X5KnfvGqa2B2HYVGB64PV4nsxNkebTFzoxXY1idZVssBLuZ4rV4OmfRuLBoLDnEo8oUfD7T0c4FJ9+GiDT+KTgJXmDlVIMuUV65Jr0tA9dOsC8Ca1tdnjf92lA9+Lb5ZwX7XWhCxIAFS2fuTrEjPL4ye1+mIFdVB0yQP2dCJ0bjRDd7W4cTxDVooqg+hx/ekzJ8WWLluOy+lQPaKgXKel4FrfJ1NYvyKmzqtL5FYUq7oM6v1RA7R5xVGCqBe656uU6UOdraLs4x7ZluXXo5j37ye3XXyDzAxtC+Wln2PFmw4tug3gGFFSpjop9kmUaCskSRxP/iZ0iyt/XyuddrYW4eLCWbjjRyzC3Z605dEvZ6fZU8G04HnO6SShR5OMgnsT3liSjNR88oRP2Qm6hBI85K5SZrCZbB0ZgZbf9WEvaGpnooqei6/ibJYw4Hvh2V9DtZgJqDZZ0Z4Tk/8rTGe7miGeaVjlbzGT2Q93t04KgZyYIY1V2VcWx0HhTN28+T5lLXmaEyBu6cV5n1BnM4u0xxuAf0+OHq5KNfou3r6s8zttw6d6idqW/PRF5BFVcK4K7fcLSYdI2YH3EFw9hVLJKGHL38uVslsQK+zF9l26fo04y5aKO1IEJM2iC5d3y1OGU3UfOijGvwNnI6zjZrvp+skCJMtw/MtTUF7Chiwy7d+e3oHUw/HkJyFOOfjdXh0LLhk8DVJwVEEOPFRBvOnd15QkZZ8PjW/koaAFHlaudA6XuXbo/oM1PpvuUenCHAjNBhEnp5+sOpxzz3YBh8R1dVP4z7vZq1QC6LdQFh5NQBlgF7tJFYRK7NOedecU+ukvDd1zrngVsBVSIB+d1o19xL7Tf+UHgZJ2jHu95wMEAN70d8KRaZzPfFGfBg9acMa5cRfi2CoKXp15YDmThCG/NOSN5u82IenhNjNFINksqFxIZ6GouuygU1QNR69zlLf1IXFcPzyw5kMrFPRmu4jxlGU+vV4X5rv2iQ0ECDXd0dbgh2VjmCsg4ZRR/4Yw8Uxie2txzgo05AaRsD9ZBGha8u0802Yqj2mexhdvVinx/hjGR91FG7qOjn+zanh2dhecJQXywBWcw2FhnyjbMOsScfMuMpycuj2QnYtLBx6nfWniGVHxGDzHC8o0frtZx5dgB5lZA7KDHWsJ6PzSSzdkVENabOJBaxDx7lEm1ONh+YMswGBJP6WFlXWdDL04bypO2XIuzbUXMs7FHVI0FKN4R1SBGknI1NSeJgIhBXYnENoryKObFRWJWEXPqE0yuhbmaJg6dtElF5wPuMi/s0oXMu/gNkysw4BiqiS0524YVlkXMB9mRXvSJRcxFVH2t6wnXGenG9P2US4FcqjD0tswL/Zoi5mMMZumj68lDztNeng5duv8EM8syeTO5DZG3TiKSxX6JxU9RO6jU1fwBAOUhSJn3Eoscmcebmmb8Khs0bLgd+r7fGRZ/oAW86IRJn5V5LYsjENtAQ3rCMerfRLZboePGx8eU/VrA2yqObWURtq+oyMZepUH2TjzSI9gq8m0UgTB3j9kKjctcYo/wQQcZnB0OWG2NmuJJxx8SvrHMgy0JG0zeNtY58JjXoYvXptdVShjXtze3scWIDAArjTUkIM/lWOb7+luKt3aAY1ddXAbyKO3XRtxmTUoOD97GT+QNVMa7zGVxPhqttb2gjgX73lgv/hivnENli5HYJ6RZsdA9VHriro2qkE7c3WGebs/n7DDNzWp1YMeM9mB6ZbnmZAIjAg+XVOiUecWSpIyMCHNxZwRnSgh2AlR7loyddBx1fQ1B1134KfPYX/c4nqQC+q7uyuyeNskowl3mMnFt46MYJ/wTTkpFAL2YORnJeMHjFIcqoMhBlvnOiW6ZkE6WeS2E5NxW8aqIN0URHYggDjOZOBaRg8Oxymug7Mq8s+O6DdPrCXNVJFZ+quxaOb1XIhpUQ4V94j72E+YqPRqYl2dZQGtXtw8KmdftsN3GrUVX6QlmA65hVw5k7K302NFpB6yEOasYETkFRHjyczsbVlA3WebbXFkStPKzp/fyD9ctBWonSIISYjui+wkxR2OKwuFMvKih+7vtF7fbBcbXzSiazYmWVAkyM5gwuaLFzKNRJfZGBM9xqcnG5GxhOQdnDy1MxRA3bNdsSY/UZqOjxw7e3TfOm9ck8RG0HLoXFJlug7qfTa61iMnKWc9GLwmcbKAq9WLTJTYM9oOTg7tONLskWkThaHTSlrqmWlHNrJiWUON4o5T5zppkut9O9uSGZFvGnftUpeA89XKAtir1y3lxVjx9pEDmNqQawOnFBpCXDuGY+E6ETvevqxB+iUf+NjDTUBA5ymV6PfYw2Alo8dEsPt1k00u6spYzaugua841ESfS8WZoUw34hpWbr19yYofV3dgV1ZlvNnXcbWrvLoqtFle1CfQLS+ZLQa87BloGwKt/GBhoe+n1ejVbtu+g6icvOd4S1zbpgm4wbPu2uzPKrTqernhdvIm54jmEuYnmyd4rM7phfDQYw0TTsiEGwlyFAngRlT5jLkWWZUV0C2ntasy2FIy5xGHuw3AMMg5noo+HIRGoyMTmgLYAIYr6MAFtaOFuB1ZEYEU4l9GukwnG48bbUfklUHlgbxd5zNueSQ9TbSfZNnTiaHoZ618bqBqRDzPZTVMQ2PQu9+h6VTrKr61/74E0UXXzzOugCkjNjLs5mcSaqh2gznLoQuQWTmpqBxTVNFUHRkTac9rV6bZURnog9vUCFZGzNveYm3OpMnLxJLXY9HCZRYNidmBOSK1F+ift3DY01EFNyUSszNW1JMeLQZRRv0eM7V3mxKxRseQ3Wd8TZUrWHUyuj6k536NWOi9dUr0ix6QAxDfr42mvnR0bew1sM4lVPMlPM3aoiwNgikauydwPjglvak9gVwKRzEXg70ULN1CZuihqZtFGmb5rozvWpMKO97/u5sKJgytyyQ5A7NO5N2trCtBoslXYQ/p/IyPVBQ1Y0EQB26lhmAte6LC4hhq/IxCRmbuLu5Mn9gZlTjq6Hg/g6vZMwRqtCK9R5rTid7bveJr9awq03YmInePUo5aorkGjhuZmn9WHqdscuQyUOfO8afZtf9kXUetPbYmqOgzbIYMPjcYIaSbMt1l+GFPm+II6Qhdd2M0azPKH1DwlEG099rPMU/NThwgnNep/sK2zdnODEjH1L9rUM4Owg0WWeTrMNZiNiEajE0GLSneZYR6511QJcRL6UG9lmacvhFJFXo4GdJwLe8xl8ekszSyETdeSbZknUQsR1RkeDoxVyuYEe/uWeXCgTOoJgUZUchouiqUfEj3WsEbIdMKYi5hQKKGd58cshNCKGaezmtxNIjdtjDd0MCOFx/CE/RBWCpvELU8xjaYl1qyryxQfiynNC+FkLTNbtN6DTmqiDHVdr0S6TqSvraawnfeUJl0J4ZRwasnZIKt0gzjDQ/PWwxgEb9tP6o9n9oqO2qIuCxW9cv0uyyFESXlQZM1Bs6492PArfsVTwP8BVc8l3CWlKcw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pic>
        <p:nvPicPr>
          <p:cNvPr id="12300" name="Picture 12" descr="http://images.clipartpanda.com/-august23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500174"/>
            <a:ext cx="2300466" cy="3000372"/>
          </a:xfrm>
          <a:prstGeom prst="rect">
            <a:avLst/>
          </a:prstGeom>
          <a:noFill/>
        </p:spPr>
      </p:pic>
      <p:pic>
        <p:nvPicPr>
          <p:cNvPr id="12304" name="Picture 16" descr="http://www.clipartbest.com/cliparts/jcx/Ry9/jcxRy9oc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500306"/>
            <a:ext cx="1928826" cy="192882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00034" y="5000636"/>
            <a:ext cx="828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   A dog is …………… the ball.</a:t>
            </a:r>
            <a:endParaRPr lang="lt-LT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6116" y="4857760"/>
            <a:ext cx="2500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 next to</a:t>
            </a:r>
            <a:endParaRPr lang="lt-LT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vassociates.in/sites/default/files/images/borders/Aqua-bubbly-pearls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" name="Picture 2" descr="http://uvassociates.in/sites/default/files/images/borders/Aqua-bubbly-pearls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71736" y="1357298"/>
            <a:ext cx="1285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on</a:t>
            </a:r>
            <a:endParaRPr lang="lt-LT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pic>
        <p:nvPicPr>
          <p:cNvPr id="6" name="Picture 4" descr="http://www.k-state.edu/facilities/cms/Images/Supplies/bogdanco_Simple_cardboard_box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357298"/>
            <a:ext cx="1500198" cy="1125149"/>
          </a:xfrm>
          <a:prstGeom prst="rect">
            <a:avLst/>
          </a:prstGeom>
          <a:noFill/>
        </p:spPr>
      </p:pic>
      <p:pic>
        <p:nvPicPr>
          <p:cNvPr id="7" name="Picture 2" descr="http://images.clipartpanda.com/puppy-clipart-9i465L6i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785794"/>
            <a:ext cx="1220161" cy="1000132"/>
          </a:xfrm>
          <a:prstGeom prst="rect">
            <a:avLst/>
          </a:prstGeom>
          <a:noFill/>
        </p:spPr>
      </p:pic>
      <p:pic>
        <p:nvPicPr>
          <p:cNvPr id="8" name="Picture 2" descr="http://uvassociates.in/sites/default/files/images/borders/Aqua-bubbly-pearls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428860" y="2786058"/>
            <a:ext cx="1571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under</a:t>
            </a:r>
            <a:endParaRPr lang="lt-LT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pic>
        <p:nvPicPr>
          <p:cNvPr id="11" name="Picture 2" descr="http://images.clipartpanda.com/puppy-clipart-9i465L6i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2643182"/>
            <a:ext cx="1133006" cy="928694"/>
          </a:xfrm>
          <a:prstGeom prst="rect">
            <a:avLst/>
          </a:prstGeom>
          <a:noFill/>
        </p:spPr>
      </p:pic>
      <p:pic>
        <p:nvPicPr>
          <p:cNvPr id="12" name="Picture 2" descr="http://www.clker.com/cliparts/d/a/1/7/1194990949373565574hat_-_clothing_nicu_bucu_05.svg.h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900000">
            <a:off x="977131" y="2575386"/>
            <a:ext cx="1222911" cy="688907"/>
          </a:xfrm>
          <a:prstGeom prst="rect">
            <a:avLst/>
          </a:prstGeom>
          <a:noFill/>
        </p:spPr>
      </p:pic>
      <p:pic>
        <p:nvPicPr>
          <p:cNvPr id="13" name="Picture 2" descr="http://uvassociates.in/sites/default/files/images/borders/Aqua-bubbly-pearls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571736" y="4143380"/>
            <a:ext cx="1285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n</a:t>
            </a:r>
            <a:endParaRPr lang="lt-LT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pic>
        <p:nvPicPr>
          <p:cNvPr id="16" name="Paveikslėlis 15" descr="http://vignette3.wikia.nocookie.net/101dalmatians/images/f/f3/101Xmas06.gif/revision/latest?cb=20120523022246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2976" y="3786190"/>
            <a:ext cx="114606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" descr="http://uvassociates.in/sites/default/files/images/borders/Aqua-bubbly-pearls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5929322" y="1428736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over</a:t>
            </a:r>
            <a:endParaRPr lang="lt-LT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42" name="AutoShape 2" descr="data:image/jpeg;base64,/9j/4AAQSkZJRgABAQAAAQABAAD/2wCEAAkGBw8PEBQQEQ8WEBQWDw8QEhAVFhIZFRIXFRQWFhUUExgZHSggGRolHBQUITEhJSkrMC4uFx8zODMsNygtLi0BCgoKDg0OGhAQGywlICQsLSwsLCwsLC8sLCwsLywsLCwsLCwsLCwsLCwsLCssLCwsLCwsLCwsLCwsLCwsLDcsLP/AABEIAMIBAwMBIgACEQEDEQH/xAAcAAEAAgMBAQEAAAAAAAAAAAAAAgMEBQYHAQj/xABGEAACAQICBgUGCQsEAwAAAAAAAQIDEQQhBQYSMVGBIkFhcZETMjNSYqEHQnKCkrGywdEUIyQ0Q1NzdKKzwmNko/CDpNL/xAAZAQEAAwEBAAAAAAAAAAAAAAAAAQMEAgX/xAAsEQEAAgEDAwMCBgMBAAAAAAAAAQIDBBExITJBUXGRBRIzQlJhgdEisfAT/9oADAMBAAIRAxEAPwD3EAAAAAAAAAAAAAAAAA1uL09hKWUq8b+rF7UvoxuyJmI6yRG7ZA5XF6601lSoTn7U3GEeW+XuRpMZrdjJ3UZQorq2I3lzlJtPkkZ76vFXzv7La4Lz4eig8gr4/ESltSxFVy3qXlJrZ47NmtnlY2OD1uxtK15xrLrVSOduyUbNPtdyuuvxzPXeFk6a/h6cDkMDr5RllWpTpP1o2nD3Wl/TzOiwGlsNiPRVoTfqpraXfF5rmjTTLS/bKi1LV5hmgAscgAAAAAAAAAAAAAAAAAAAAAAYWI0rh6btKrG/qJ7Uu/Zjd25ETMRyM0Gjraxx/Z0pS9qVoR++XuMCtprEz3ONJcIq7XzpZP6KKL6rFXz8LIxWnw6swMVpjDUrqVaN1vjG8pLs2Y3ZyWIlKp6ScqnFSk2vo+auSKNhJWSsupLcjLf6hH5Y+Vkaf1l0OJ1rgvR0ZT4OTUIv65LnE1WK1kxc/NlGl8mN5LnO6/pMCSKpIzX1mW3nb2XVw0hXi61Sr6SpOp2SlJx+ju9xjuJfJFckZ7Wm3WZXRERwokiqSL5Iqkjl0okiuSL5Ih5NvcrhLHZ8aT6jLWEfW0vey6nh6a6trv8AwJN4W6O09jqTSp15zXqT/OJ9+1muTR1WjdbaryxFBL24Sz+g93X8bkcp+VxXRWb9WKvbvtu5klUm+EF25v3ZL3mimpy08/Ki2OlvD0bDabw1TdVUXwn0fryfI2CZ5Wrdeb4v/tjKw2OqUs4VHTXY7R5p5M1U+ofqj4U203pL0sHCUteKlPKUFW7V0X45p+BuMBrpg6mU5SoP/UXR+lG8bd7Rrpqcd+JU2w3rzDowV4fEQqRUoTjOLzUotNPuaLC9WAAAAAAAAGJidJ0KWU6sU/VveX0Vn7jLPF4VqlGcvJTcOnNuO+DvJ3vF7uVjPqM//lETtytxY/vl6bW1jh+zpTnwbtCPO/SX0TBrabxMtzhTXspylylLL+k5PDawLdWpuPtwvKPe4+cuV+83GHxEKi2oTU1xi0zzr6vLPnb2XxhrHK2tOdT0lSdTslJ7P0F0fcRjFLJKy4I+gy2ta3M7rIiI4AAcpRkiuSLmVyQFEkVSRfJFckEqJIqkidWvBfGv2LMxamL4Rt2vMl1Cbi2Vy2VvlyWZh4vGKKvUqKK7Wl4Iwljpz9DSlNevPoQ962nyRMVmUtrtx6lfvKa+PhDKU0n1RW990VmzC/Jak/SVnb1KfRXOXnPk0X0KEKfmRUeNt773vY6HVJYirLzYbC9apl4RWfjYmqN/Pm59m6Pgt/NslCnJ9WXF5IsUEt72u7JDc2fabSyircEl9xOU0t7t2dZVKo9yyXBFEiE7LZ4r1VzZjTqOW93PrIMOogABCUqFWdN7VOcqcvWhKUXzcWr9xvsDrljaWUpRrR4TVpcpRt70znwW0zXp2y4tjrbmHoWB17w88qtOdF8bbcOTj0v6TocFpGhXV6VWFT5Mk7d66jxwjKaj029m2anezj2qXUa6a+0d0bs9tLXxL28HiMfhLrYXKnWeJt8Sa2o/TfS8Gz2HQuLnXw1GtOKjKpRp1JRV7Jyim0r9WZ6GLLGSN4j5ZcmOacs0AFqsPF8WrVai4VqsfCcl9x7QeN6UX6RX/msV/emef9Q7I92rSd0sYilaW1FuEvXi2nza3rseRIHl7t0xu2OF01WhlNKsuKtGp/8AMn9E2+D0pRqu0Z2l+7l0Z8k9/ero5lEpQUlZpNcGN48uJp6OwBzWDxNam0o1HKN0tmpeXhK+0vFrsM2WmG9yUe15+8n7d+HG0w3DMWtjKceu/d+Jqa1dvOUst928kanEaeoRexButP1Ka2vfuEVmeINojlv6ukG/Nil2vNmDicTZbVSdlxk0kvHI1O3jq25RwseL6dTw3InS0JSvtVHKvLjUd1yjuR19sRzPx/2yY/aEZaYhJ2ownXfGKtBd83kPIYqp59SNBerSznznJWT7kbNRSVkrLgi6nhZy6rLiyPujxCdvWWsw+jaNN7SjtS/eTblLxe7kZcYt7lcz4YSK39L3Im8slkuCImd+U7xHDDjhX8Z27FmyahGO5c3my1kJECuTuVyLGQkQlWyuRaythKtkGWMgwlEFdatGCvOSiuLdjVYnT8FlTi5+0+jH8fcdVrM8G7cmHi9J0aWUpq/qxzl4LdzOaxekq1TKU7L1Y9Fc+t82YDLq4PVG7dYvWObypwUF60s5eCyXvNJicROo7zm5vte7uW5cj4yDNFaxXg2VVNz7mfqvQqthqK4UKK/oR+UsR5svky+o/W1GmoxjFblFRXJWNmn8smr8fymADSxh45pdfpOI/msT/dmexnkGn42xeIX+4qPxe195g+ofhx7/ANtWl7p9mCEAjyW9NE0QRZEIW0d67ylF1L7pfUypHUcOZU4vA0qySqR2kndZtfUZGGpQprZjTUF7K+tb/rPqJo6+6ZjaXO0craUHPzVtd3V38DLp6PfxnbsX4mNGlGUbvepZSTaksuqSzRdCrWj1qquEspcpJWfNcyNo8G8suFGMdy572JFNPHQbs705PdGeTfyXulybL5I5ndyqZCRYyDIdKmQkWMgwlUyEiyRi4rF06XnzUeC633JZskSkQkafF6f6qUPnT3cop3fNo0+KxVSr583Jeruj4LLxO4xzPKW+xelqMMtrbfCGfi9y8TT4rTVWWUbU12Zy8XkvAwGQkW1x1hKNRuT2m3J8W234srZNkGWiDK5FjK2dCDIMmyDOoSUqW3OMF8acIL5zS+8/WZ+WNARvjMMv93hf7sT9TmvT8SxavmAAGhkDyXWlfp2I/ir+3A9aPJ9a1+nV/wCJH+3Aw6/8OPf+2nS9/wDDVH1Hw+xPIegmiyJBE4hC2mt77JfUUo2GjqPlJON2uhUeVt6cUt/ez7iNGzjnbaXGO/nH8Ll8YpmsTCqbxvswkTQ2OGfcEVzGyWVR81d7+4tiQp+au9liOZ5H2UFJWaTT3pq6feitYVx9HNw9l9KHg3dcmi5FkSdyYYjryj6Sm4+3G8o87LaXNW7SyE4ySlFqSe5p3T5mVExsZhIbMqiWxNRlLbjk20r9LqlzTHSUK6kkk23ZLNt5Jd5qMXp2jHKF6r9nKP0nv5XOfrVp1bOpNzeTz3LuW5ckVs7ikeXWzLxemK9T43k1wjv5yefhY1r49fW3vfe+smyDLITsgyDJsgzpKDK2WMrZ0IyK2TkQZIgyEibISOoEGQZNkGdJbfUult6SwkX14qi/CV/uP04fmr4PYbWlcGv9e/0YTk/sn6VNmn7WDVd0ewAC9mDyvXKNsdW7XTf/ABwPVDy/Xf8AXqndS+xEx678L+WjTd7REkRRNHjPQSRZEhEsiENnoVdN/wAOX2oG4RqtCrpS+R/kvwNqjfi7IZr90qq+EhPNqz9ZZPx6+Zr6+jZrNdNdmUua3P8A7kbdEkdTWJ5REzDRxhkkupO661m96JI3lbDwmltRvlk9zXc1mYVXR8l5r21wdlLx3P3Ge+D9LuL+rDROI2M7bn6ryZ9SKJiY5d7pox9Lz2cNWlwoVX4QZkow9O/qmI/l632GK8wS4PqIMnIgy52gyDJsgyRCRBk5FbOkoyK2TZBnQgyDJsgyRBlbLGVs6Siytk2QZ1A6j4LI30zhOyWIf/rVvxP0Yfn/AOByltaWg/VoYifuUP8AM/QBtwdrz9T3gALmcPMNeVbHT7YUn/Tb7j0888+EDR9ZYj8oVNul5CnGVRZqMoym3tWzSs45vLtMusrM4ui/TzEX6uVRNEIliPEeinEsiVxLEENtoVZy+TH7T/A2qNRoqtGF9p7N1BJvddOV1fq3o26PQx9kM1u6X1EkfESR25XcO5H1D8F9R9RAjUoxmrSSff1d3AxamAa8x7S9WW/lL8TORJETETyb7NM4WdmnF8Jdfc9z5Gt1kdsJW7YbP0mo/edHpH0fzqf2kc5rP+q1e+n/AHYGa9IraNllZ3hw0iDJsgwuQZWybIMlKDIMmyDOhBkGTkVs6gRkQZKRBnQgyDJsgyYShIgycj5TpynJQhFzlJ2jCKblJ8ElmzqB3fwJU29JylwwlW/OdM93PMfgj1PxmCqVMTiYKl5SiqcKTadRdJSvJLKO7de/Gx6cb8UTFerzc9otedgAFikAAHNaZ1Ow9e86X6PUed4q8JfKhu5qz43OK0pojEYV/noWjeyqxzpvh0up9jtzPWiM4KSaaTTVmnmmuDM2bS0ydeJXY89qezxyJYjttL6mUp3lhmqMv3b9E+5LOHLJcDkcbgquHlsVqbpt7m/Nl8iSyfdv7EeXl018fPHq2UzVuqk+j877i3C4udPzXZervj4dXIqqeau9/UiCK62mvDqYiW+w2k4S87oPjvj49XOxsEcrF2MrC4iUH0XbPdvj4fhY0VzRPKqaejp3vPqMGlpGL89bPtb4+PVzM6Lvms+0u334cJIkj4iSCGPpH0fzqf20cvrdK2Fl21KS/wCRHUaR9H86n9tHLa3/AKs/4tP7RRl5hZRxTIyJMgzhegyDJsgzoQkQZJkWSlBlbJsgzqBBkGTZGzbSSu27JLNtvckutnUCtkYwcmoxi5SbsoxTbb4JLNs7vVr4McZirTxH6JSedpL89Luh8Xvln2M9W1c1TwWj1+YorbtZ152lVl3ytl3Ky7DRTBaeeii+orXjq8q1Z+CvF4m08U/ySnk9nJ1pL5O6HO77D1jV3VbBaPjbD0VFtdKrLpVJd8nnbsVl2G5BrpjrXhjvltfkAB2rAAAAAAAACvEUIVIuE4KcXk4ySafemWADkdLampq+Gns5t+Sm21n1RlvW7rvyOSxOFqUZbFSDhL1X19qe5rtR62UYzCU60dipBTjwfV2rg+1GTLo6X6x0lfTPavPV5Si2lvXejpdK6nyjeWHltr91J9JfJlufPxOehTlCooyi4yUleMk01nwZ5uTBfHP+UNVclbcL758y6hVlDzXs9nxX3x/CxSicSqtprw6mIltKGkF8dbPtLOPPrXPxM+DTV07rqa6zQRLqM3F3i9l9dtz71uNFc8fmVzT0bLSPo/n0/to5HXWdqEFxxEV4QqS/xOkq4qU47LjntQ6Ud2Uk3db1u7Tmdd/RUv5lf2qoyTEzGxSHIsgybISOF6DK2TZBnSUGQZNkGTAhIg/vsvwOw1d+D7G4y05x/JaTz26ie217FPJ83bmeo6uam4LAWlTp7dS1nXqWlP5vVH5qRpx6e1ueii+orXjq8u1c+DjG4u06q/JKTs9qavUkvZp3uu+Vu5nqmrmqGC0er0aV6nXXn0qj7n8VdkbG+BtpirThjvltfkABYrAAAAAAAAAAAAAAAAAAAMXHaPpV1apBSt5st0o9sZb0ZQExuOK0jq3WpdKm/Lw4ZKou9bpcrPsZqoNPk7NdafBrqfYelGBpLQ9HEZzjadrKpHKa59a7HdGHLoa2606f6aKaiY7nEonEzcfoWvQzt5aHrwXSXyob+cb9yMKnJNXTuuKPNyYrY52tDTW8W4WROb13l0aK/wBSpLwhb/I6SJzWuz9D/wCZ/YOacpcsyEiTISZasQZXJ235HTaA1MxuNtJQ8jSav5aomk1xhHfL3LtPS9XdSMHgrT2fLVVb87Uzs/Yjuj9faacenvbrxCm+etf3eaav6i43GWk4/k9L95UTu17EN752Xaem6u6lYLA2lGHlaq/bVLOSfXsK1ocs+1nSA348NacMl81r8gALVQAAAAAAAAAAAAAAAAAAAAAAAAAAAAAGr0joOjWbkvzVR/tIWz+Wt0uefBo2gItWLRtKYmY4cVjcBWw+dSN4/vYXcfnrfDnddpxWu0+nRzy8nWlfq3wPajU1NW8FKsq8sPCU432broptpuSh5u1dJ3tcxW0MfdvWdl9dRMcvJdBapYzG2cKfk6f76pdRa4wW+fLLtPSNX9RsHhLTlH8oqrPylRK0X7EN0e/N9p1CBfj09Ke7i+a1gAF6oAAAAAAAAAAAAAAAAAAAAAAAAAAAAAAAAAAAAAAAAAAAAAAAAAAAAAAAAAAAAAAAB//Z"/>
          <p:cNvSpPr>
            <a:spLocks noChangeAspect="1" noChangeArrowheads="1"/>
          </p:cNvSpPr>
          <p:nvPr/>
        </p:nvSpPr>
        <p:spPr bwMode="auto">
          <a:xfrm>
            <a:off x="155575" y="-144464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43" name="AutoShape 4" descr="data:image/jpeg;base64,/9j/4AAQSkZJRgABAQAAAQABAAD/2wCEAAkGBw8PEBQQEQ8WEBQWDw8QEhAVFhIZFRIXFRQWFhUUExgZHSggGRolHBQUITEhJSkrMC4uFx8zODMsNygtLi0BCgoKDg0OGhAQGywlICQsLSwsLCwsLC8sLCwsLywsLCwsLCwsLCwsLCwsLCssLCwsLCwsLCwsLCwsLCwsLDcsLP/AABEIAMIBAwMBIgACEQEDEQH/xAAcAAEAAgMBAQEAAAAAAAAAAAAAAgMEBQYHAQj/xABGEAACAQICBgUGCQsEAwAAAAAAAQIDEQQhBQYSMVGBIkFhcZETMjNSYqEHQnKCkrGywdEUIyQ0Q1NzdKKzwmNko/CDpNL/xAAZAQEAAwEBAAAAAAAAAAAAAAAAAQMEAgX/xAAsEQEAAgEDAwMCBgMBAAAAAAAAAQIDBBExITJBUXGRBRIzQlJhgdEisfAT/9oADAMBAAIRAxEAPwD3EAAAAAAAAAAAAAAAAA1uL09hKWUq8b+rF7UvoxuyJmI6yRG7ZA5XF6601lSoTn7U3GEeW+XuRpMZrdjJ3UZQorq2I3lzlJtPkkZ76vFXzv7La4Lz4eig8gr4/ESltSxFVy3qXlJrZ47NmtnlY2OD1uxtK15xrLrVSOduyUbNPtdyuuvxzPXeFk6a/h6cDkMDr5RllWpTpP1o2nD3Wl/TzOiwGlsNiPRVoTfqpraXfF5rmjTTLS/bKi1LV5hmgAscgAAAAAAAAAAAAAAAAAAAAAAYWI0rh6btKrG/qJ7Uu/Zjd25ETMRyM0Gjraxx/Z0pS9qVoR++XuMCtprEz3ONJcIq7XzpZP6KKL6rFXz8LIxWnw6swMVpjDUrqVaN1vjG8pLs2Y3ZyWIlKp6ScqnFSk2vo+auSKNhJWSsupLcjLf6hH5Y+Vkaf1l0OJ1rgvR0ZT4OTUIv65LnE1WK1kxc/NlGl8mN5LnO6/pMCSKpIzX1mW3nb2XVw0hXi61Sr6SpOp2SlJx+ju9xjuJfJFckZ7Wm3WZXRERwokiqSL5Iqkjl0okiuSL5Ih5NvcrhLHZ8aT6jLWEfW0vey6nh6a6trv8AwJN4W6O09jqTSp15zXqT/OJ9+1muTR1WjdbaryxFBL24Sz+g93X8bkcp+VxXRWb9WKvbvtu5klUm+EF25v3ZL3mimpy08/Ki2OlvD0bDabw1TdVUXwn0fryfI2CZ5Wrdeb4v/tjKw2OqUs4VHTXY7R5p5M1U+ofqj4U203pL0sHCUteKlPKUFW7V0X45p+BuMBrpg6mU5SoP/UXR+lG8bd7Rrpqcd+JU2w3rzDowV4fEQqRUoTjOLzUotNPuaLC9WAAAAAAAAGJidJ0KWU6sU/VveX0Vn7jLPF4VqlGcvJTcOnNuO+DvJ3vF7uVjPqM//lETtytxY/vl6bW1jh+zpTnwbtCPO/SX0TBrabxMtzhTXspylylLL+k5PDawLdWpuPtwvKPe4+cuV+83GHxEKi2oTU1xi0zzr6vLPnb2XxhrHK2tOdT0lSdTslJ7P0F0fcRjFLJKy4I+gy2ta3M7rIiI4AAcpRkiuSLmVyQFEkVSRfJFckEqJIqkidWvBfGv2LMxamL4Rt2vMl1Cbi2Vy2VvlyWZh4vGKKvUqKK7Wl4Iwljpz9DSlNevPoQ962nyRMVmUtrtx6lfvKa+PhDKU0n1RW990VmzC/Jak/SVnb1KfRXOXnPk0X0KEKfmRUeNt773vY6HVJYirLzYbC9apl4RWfjYmqN/Pm59m6Pgt/NslCnJ9WXF5IsUEt72u7JDc2fabSyircEl9xOU0t7t2dZVKo9yyXBFEiE7LZ4r1VzZjTqOW93PrIMOogABCUqFWdN7VOcqcvWhKUXzcWr9xvsDrljaWUpRrR4TVpcpRt70znwW0zXp2y4tjrbmHoWB17w88qtOdF8bbcOTj0v6TocFpGhXV6VWFT5Mk7d66jxwjKaj029m2anezj2qXUa6a+0d0bs9tLXxL28HiMfhLrYXKnWeJt8Sa2o/TfS8Gz2HQuLnXw1GtOKjKpRp1JRV7Jyim0r9WZ6GLLGSN4j5ZcmOacs0AFqsPF8WrVai4VqsfCcl9x7QeN6UX6RX/msV/emef9Q7I92rSd0sYilaW1FuEvXi2nza3rseRIHl7t0xu2OF01WhlNKsuKtGp/8AMn9E2+D0pRqu0Z2l+7l0Z8k9/ero5lEpQUlZpNcGN48uJp6OwBzWDxNam0o1HKN0tmpeXhK+0vFrsM2WmG9yUe15+8n7d+HG0w3DMWtjKceu/d+Jqa1dvOUst928kanEaeoRexButP1Ka2vfuEVmeINojlv6ukG/Nil2vNmDicTZbVSdlxk0kvHI1O3jq25RwseL6dTw3InS0JSvtVHKvLjUd1yjuR19sRzPx/2yY/aEZaYhJ2ownXfGKtBd83kPIYqp59SNBerSznznJWT7kbNRSVkrLgi6nhZy6rLiyPujxCdvWWsw+jaNN7SjtS/eTblLxe7kZcYt7lcz4YSK39L3Im8slkuCImd+U7xHDDjhX8Z27FmyahGO5c3my1kJECuTuVyLGQkQlWyuRaythKtkGWMgwlEFdatGCvOSiuLdjVYnT8FlTi5+0+jH8fcdVrM8G7cmHi9J0aWUpq/qxzl4LdzOaxekq1TKU7L1Y9Fc+t82YDLq4PVG7dYvWObypwUF60s5eCyXvNJicROo7zm5vte7uW5cj4yDNFaxXg2VVNz7mfqvQqthqK4UKK/oR+UsR5svky+o/W1GmoxjFblFRXJWNmn8smr8fymADSxh45pdfpOI/msT/dmexnkGn42xeIX+4qPxe195g+ofhx7/ANtWl7p9mCEAjyW9NE0QRZEIW0d67ylF1L7pfUypHUcOZU4vA0qySqR2kndZtfUZGGpQprZjTUF7K+tb/rPqJo6+6ZjaXO0craUHPzVtd3V38DLp6PfxnbsX4mNGlGUbvepZSTaksuqSzRdCrWj1qquEspcpJWfNcyNo8G8suFGMdy572JFNPHQbs705PdGeTfyXulybL5I5ndyqZCRYyDIdKmQkWMgwlUyEiyRi4rF06XnzUeC633JZskSkQkafF6f6qUPnT3cop3fNo0+KxVSr583Jeruj4LLxO4xzPKW+xelqMMtrbfCGfi9y8TT4rTVWWUbU12Zy8XkvAwGQkW1x1hKNRuT2m3J8W234srZNkGWiDK5FjK2dCDIMmyDOoSUqW3OMF8acIL5zS+8/WZ+WNARvjMMv93hf7sT9TmvT8SxavmAAGhkDyXWlfp2I/ir+3A9aPJ9a1+nV/wCJH+3Aw6/8OPf+2nS9/wDDVH1Hw+xPIegmiyJBE4hC2mt77JfUUo2GjqPlJON2uhUeVt6cUt/ez7iNGzjnbaXGO/nH8Ll8YpmsTCqbxvswkTQ2OGfcEVzGyWVR81d7+4tiQp+au9liOZ5H2UFJWaTT3pq6feitYVx9HNw9l9KHg3dcmi5FkSdyYYjryj6Sm4+3G8o87LaXNW7SyE4ySlFqSe5p3T5mVExsZhIbMqiWxNRlLbjk20r9LqlzTHSUK6kkk23ZLNt5Jd5qMXp2jHKF6r9nKP0nv5XOfrVp1bOpNzeTz3LuW5ckVs7ikeXWzLxemK9T43k1wjv5yefhY1r49fW3vfe+smyDLITsgyDJsgzpKDK2WMrZ0IyK2TkQZIgyEibISOoEGQZNkGdJbfUult6SwkX14qi/CV/uP04fmr4PYbWlcGv9e/0YTk/sn6VNmn7WDVd0ewAC9mDyvXKNsdW7XTf/ABwPVDy/Xf8AXqndS+xEx678L+WjTd7REkRRNHjPQSRZEhEsiENnoVdN/wAOX2oG4RqtCrpS+R/kvwNqjfi7IZr90qq+EhPNqz9ZZPx6+Zr6+jZrNdNdmUua3P8A7kbdEkdTWJ5REzDRxhkkupO661m96JI3lbDwmltRvlk9zXc1mYVXR8l5r21wdlLx3P3Ge+D9LuL+rDROI2M7bn6ryZ9SKJiY5d7pox9Lz2cNWlwoVX4QZkow9O/qmI/l632GK8wS4PqIMnIgy52gyDJsgyRCRBk5FbOkoyK2TZBnQgyDJsgyRBlbLGVs6Siytk2QZ1A6j4LI30zhOyWIf/rVvxP0Yfn/AOByltaWg/VoYifuUP8AM/QBtwdrz9T3gALmcPMNeVbHT7YUn/Tb7j0888+EDR9ZYj8oVNul5CnGVRZqMoym3tWzSs45vLtMusrM4ui/TzEX6uVRNEIliPEeinEsiVxLEENtoVZy+TH7T/A2qNRoqtGF9p7N1BJvddOV1fq3o26PQx9kM1u6X1EkfESR25XcO5H1D8F9R9RAjUoxmrSSff1d3AxamAa8x7S9WW/lL8TORJETETyb7NM4WdmnF8Jdfc9z5Gt1kdsJW7YbP0mo/edHpH0fzqf2kc5rP+q1e+n/AHYGa9IraNllZ3hw0iDJsgwuQZWybIMlKDIMmyDOhBkGTkVs6gRkQZKRBnQgyDJsgyYShIgycj5TpynJQhFzlJ2jCKblJ8ElmzqB3fwJU29JylwwlW/OdM93PMfgj1PxmCqVMTiYKl5SiqcKTadRdJSvJLKO7de/Gx6cb8UTFerzc9otedgAFikAAHNaZ1Ow9e86X6PUed4q8JfKhu5qz43OK0pojEYV/noWjeyqxzpvh0up9jtzPWiM4KSaaTTVmnmmuDM2bS0ydeJXY89qezxyJYjttL6mUp3lhmqMv3b9E+5LOHLJcDkcbgquHlsVqbpt7m/Nl8iSyfdv7EeXl018fPHq2UzVuqk+j877i3C4udPzXZervj4dXIqqeau9/UiCK62mvDqYiW+w2k4S87oPjvj49XOxsEcrF2MrC4iUH0XbPdvj4fhY0VzRPKqaejp3vPqMGlpGL89bPtb4+PVzM6Lvms+0u334cJIkj4iSCGPpH0fzqf20cvrdK2Fl21KS/wCRHUaR9H86n9tHLa3/AKs/4tP7RRl5hZRxTIyJMgzhegyDJsgzoQkQZJkWSlBlbJsgzqBBkGTZGzbSSu27JLNtvckutnUCtkYwcmoxi5SbsoxTbb4JLNs7vVr4McZirTxH6JSedpL89Luh8Xvln2M9W1c1TwWj1+YorbtZ152lVl3ytl3Ky7DRTBaeeii+orXjq8q1Z+CvF4m08U/ySnk9nJ1pL5O6HO77D1jV3VbBaPjbD0VFtdKrLpVJd8nnbsVl2G5BrpjrXhjvltfkAB2rAAAAAAAACvEUIVIuE4KcXk4ySafemWADkdLampq+Gns5t+Sm21n1RlvW7rvyOSxOFqUZbFSDhL1X19qe5rtR62UYzCU60dipBTjwfV2rg+1GTLo6X6x0lfTPavPV5Si2lvXejpdK6nyjeWHltr91J9JfJlufPxOehTlCooyi4yUleMk01nwZ5uTBfHP+UNVclbcL758y6hVlDzXs9nxX3x/CxSicSqtprw6mIltKGkF8dbPtLOPPrXPxM+DTV07rqa6zQRLqM3F3i9l9dtz71uNFc8fmVzT0bLSPo/n0/to5HXWdqEFxxEV4QqS/xOkq4qU47LjntQ6Ud2Uk3db1u7Tmdd/RUv5lf2qoyTEzGxSHIsgybISOF6DK2TZBnSUGQZNkGTAhIg/vsvwOw1d+D7G4y05x/JaTz26ie217FPJ83bmeo6uam4LAWlTp7dS1nXqWlP5vVH5qRpx6e1ueii+orXjq8u1c+DjG4u06q/JKTs9qavUkvZp3uu+Vu5nqmrmqGC0er0aV6nXXn0qj7n8VdkbG+BtpirThjvltfkABYrAAAAAAAAAAAAAAAAAAAMXHaPpV1apBSt5st0o9sZb0ZQExuOK0jq3WpdKm/Lw4ZKou9bpcrPsZqoNPk7NdafBrqfYelGBpLQ9HEZzjadrKpHKa59a7HdGHLoa2606f6aKaiY7nEonEzcfoWvQzt5aHrwXSXyob+cb9yMKnJNXTuuKPNyYrY52tDTW8W4WROb13l0aK/wBSpLwhb/I6SJzWuz9D/wCZ/YOacpcsyEiTISZasQZXJ235HTaA1MxuNtJQ8jSav5aomk1xhHfL3LtPS9XdSMHgrT2fLVVb87Uzs/Yjuj9faacenvbrxCm+etf3eaav6i43GWk4/k9L95UTu17EN752Xaem6u6lYLA2lGHlaq/bVLOSfXsK1ocs+1nSA348NacMl81r8gALVQAAAAAAAAAAAAAAAAAAAAAAAAAAAAAGr0joOjWbkvzVR/tIWz+Wt0uefBo2gItWLRtKYmY4cVjcBWw+dSN4/vYXcfnrfDnddpxWu0+nRzy8nWlfq3wPajU1NW8FKsq8sPCU432broptpuSh5u1dJ3tcxW0MfdvWdl9dRMcvJdBapYzG2cKfk6f76pdRa4wW+fLLtPSNX9RsHhLTlH8oqrPylRK0X7EN0e/N9p1CBfj09Ke7i+a1gAF6oAAAAAAAAAAAAAAAAAAAAAAAAAAAAAAAAAAAAAAAAAAAAAAAAAAAAAAAAAAAAAAAB//Z"/>
          <p:cNvSpPr>
            <a:spLocks noChangeAspect="1" noChangeArrowheads="1"/>
          </p:cNvSpPr>
          <p:nvPr/>
        </p:nvSpPr>
        <p:spPr bwMode="auto">
          <a:xfrm>
            <a:off x="155575" y="-144464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pic>
        <p:nvPicPr>
          <p:cNvPr id="44" name="Picture 8" descr="http://www.webweaver.nu/clipart/img/nature/dogs/dalmatian-pup-pounce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768" y="785794"/>
            <a:ext cx="1029423" cy="785819"/>
          </a:xfrm>
          <a:prstGeom prst="rect">
            <a:avLst/>
          </a:prstGeom>
          <a:noFill/>
        </p:spPr>
      </p:pic>
      <p:pic>
        <p:nvPicPr>
          <p:cNvPr id="45" name="Picture 6" descr="http://www.k-state.edu/facilities/cms/Images/Supplies/bogdanco_Simple_cardboard_box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206" y="1571612"/>
            <a:ext cx="952506" cy="714380"/>
          </a:xfrm>
          <a:prstGeom prst="rect">
            <a:avLst/>
          </a:prstGeom>
          <a:noFill/>
        </p:spPr>
      </p:pic>
      <p:pic>
        <p:nvPicPr>
          <p:cNvPr id="52" name="Picture 2" descr="http://uvassociates.in/sites/default/files/images/borders/Aqua-bubbly-pearls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4" name="TextBox 53"/>
          <p:cNvSpPr txBox="1"/>
          <p:nvPr/>
        </p:nvSpPr>
        <p:spPr>
          <a:xfrm>
            <a:off x="4643438" y="2786058"/>
            <a:ext cx="3214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n front of</a:t>
            </a:r>
            <a:endParaRPr lang="lt-LT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pic>
        <p:nvPicPr>
          <p:cNvPr id="55" name="Picture 2" descr="http://www.clker.com/cliparts/x/N/J/P/L/n/purple-gift-box-md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15206" y="2428868"/>
            <a:ext cx="968816" cy="714380"/>
          </a:xfrm>
          <a:prstGeom prst="rect">
            <a:avLst/>
          </a:prstGeom>
          <a:noFill/>
        </p:spPr>
      </p:pic>
      <p:pic>
        <p:nvPicPr>
          <p:cNvPr id="56" name="Paveikslėlis 55" descr="http://images.clipartpanda.com/puppy-clipart-9i465L6iE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2428868"/>
            <a:ext cx="105725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2" descr="http://uvassociates.in/sites/default/files/images/borders/Aqua-bubbly-pearls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58" name="Picture 2" descr="http://www.polyvore.com/cgi/img-thing?.out=jpg&amp;size=l&amp;tid=1938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8016" y="3500438"/>
            <a:ext cx="1000132" cy="1000132"/>
          </a:xfrm>
          <a:prstGeom prst="rect">
            <a:avLst/>
          </a:prstGeom>
          <a:noFill/>
        </p:spPr>
      </p:pic>
      <p:pic>
        <p:nvPicPr>
          <p:cNvPr id="59" name="Picture 4" descr="http://www.k-state.edu/facilities/cms/Images/Supplies/bogdanco_Simple_cardboard_box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15074" y="3857628"/>
            <a:ext cx="857256" cy="642942"/>
          </a:xfrm>
          <a:prstGeom prst="rect">
            <a:avLst/>
          </a:prstGeom>
          <a:noFill/>
        </p:spPr>
      </p:pic>
      <p:pic>
        <p:nvPicPr>
          <p:cNvPr id="60" name="Picture 4" descr="http://www.k-state.edu/facilities/cms/Images/Supplies/bogdanco_Simple_cardboard_box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43834" y="3857628"/>
            <a:ext cx="762005" cy="571504"/>
          </a:xfrm>
          <a:prstGeom prst="rect">
            <a:avLst/>
          </a:prstGeom>
          <a:noFill/>
        </p:spPr>
      </p:pic>
      <p:sp>
        <p:nvSpPr>
          <p:cNvPr id="62" name="TextBox 61"/>
          <p:cNvSpPr txBox="1"/>
          <p:nvPr/>
        </p:nvSpPr>
        <p:spPr>
          <a:xfrm>
            <a:off x="4429124" y="3857628"/>
            <a:ext cx="250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between</a:t>
            </a:r>
            <a:endParaRPr lang="lt-LT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pic>
        <p:nvPicPr>
          <p:cNvPr id="63" name="Picture 2" descr="http://uvassociates.in/sites/default/files/images/borders/Aqua-bubbly-pearls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64" name="Picture 4" descr="http://schoolofdisney.com/Stories/101Dalmatians/clipart/august231.gi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286644" y="4572008"/>
            <a:ext cx="1035980" cy="928694"/>
          </a:xfrm>
          <a:prstGeom prst="rect">
            <a:avLst/>
          </a:prstGeom>
          <a:noFill/>
        </p:spPr>
      </p:pic>
      <p:pic>
        <p:nvPicPr>
          <p:cNvPr id="65" name="Picture 2" descr="https://encrypted-tbn2.gstatic.com/images?q=tbn:ANd9GcR-YU-wsczaAiYRMwWO8gr_7zFuLUDUMLkOul__y_lldtVDLpyC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786578" y="4857760"/>
            <a:ext cx="969780" cy="714380"/>
          </a:xfrm>
          <a:prstGeom prst="rect">
            <a:avLst/>
          </a:prstGeom>
          <a:noFill/>
        </p:spPr>
      </p:pic>
      <p:sp>
        <p:nvSpPr>
          <p:cNvPr id="67" name="TextBox 66"/>
          <p:cNvSpPr txBox="1"/>
          <p:nvPr/>
        </p:nvSpPr>
        <p:spPr>
          <a:xfrm>
            <a:off x="5072066" y="5000636"/>
            <a:ext cx="250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behind</a:t>
            </a:r>
            <a:endParaRPr lang="lt-LT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pic>
        <p:nvPicPr>
          <p:cNvPr id="68" name="Picture 2" descr="http://uvassociates.in/sites/default/files/images/borders/Aqua-bubbly-pearls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69" name="Picture 2" descr="http://www.k-state.edu/facilities/cms/Images/Supplies/bogdanco_Simple_cardboard_box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28992" y="785794"/>
            <a:ext cx="762005" cy="571504"/>
          </a:xfrm>
          <a:prstGeom prst="rect">
            <a:avLst/>
          </a:prstGeom>
          <a:noFill/>
        </p:spPr>
      </p:pic>
      <p:pic>
        <p:nvPicPr>
          <p:cNvPr id="70" name="Picture 2" descr="http://www.k-state.edu/facilities/cms/Images/Supplies/bogdanco_Simple_cardboard_box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929190" y="750076"/>
            <a:ext cx="785818" cy="589364"/>
          </a:xfrm>
          <a:prstGeom prst="rect">
            <a:avLst/>
          </a:prstGeom>
          <a:noFill/>
        </p:spPr>
      </p:pic>
      <p:pic>
        <p:nvPicPr>
          <p:cNvPr id="71" name="Picture 4" descr="http://www.tripletsandus.com/disney/123images/dalm01.gif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143372" y="500042"/>
            <a:ext cx="712215" cy="1000132"/>
          </a:xfrm>
          <a:prstGeom prst="rect">
            <a:avLst/>
          </a:prstGeom>
          <a:noFill/>
        </p:spPr>
      </p:pic>
      <p:pic>
        <p:nvPicPr>
          <p:cNvPr id="72" name="Picture 2" descr="http://www.k-state.edu/facilities/cms/Images/Supplies/bogdanco_Simple_cardboard_box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643306" y="1285860"/>
            <a:ext cx="833443" cy="625082"/>
          </a:xfrm>
          <a:prstGeom prst="rect">
            <a:avLst/>
          </a:prstGeom>
          <a:noFill/>
        </p:spPr>
      </p:pic>
      <p:pic>
        <p:nvPicPr>
          <p:cNvPr id="73" name="Picture 2" descr="http://www.k-state.edu/facilities/cms/Images/Supplies/bogdanco_Simple_cardboard_box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0" y="1214422"/>
            <a:ext cx="857256" cy="642942"/>
          </a:xfrm>
          <a:prstGeom prst="rect">
            <a:avLst/>
          </a:prstGeom>
          <a:noFill/>
        </p:spPr>
      </p:pic>
      <p:sp>
        <p:nvSpPr>
          <p:cNvPr id="75" name="TextBox 74"/>
          <p:cNvSpPr txBox="1"/>
          <p:nvPr/>
        </p:nvSpPr>
        <p:spPr>
          <a:xfrm>
            <a:off x="3714744" y="1785926"/>
            <a:ext cx="250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among</a:t>
            </a:r>
            <a:endParaRPr lang="lt-LT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77" name="AutoShape 6" descr="data:image/png;base64,iVBORw0KGgoAAAANSUhEUgAAAPkAAADLCAMAAACbI8UEAAABHVBMVEX///8AAACXl5exsbH/rq7/AADBwcGamprGxsbExMTJycmNjY35+fm4uLi0tLT29vZsbGxnZ2enp6cuLi5NTU2SkpKgoKDu7u7Ozs7j4+ODg4N1dXViYmJ7e3s9PT29vb3a2to2NjZGRkZTU1MYGBhSUlLf399bW1snJyc5OTnV1dUODg7/tbUgICAwMDBCQkLNAABgAADemJgdAACNAAB8AAAnAADQjo7cAACWAABtAADCAADyAABPAABcAACoAAASAAA7KCi1e3sAIyM1GBg1AACmAAAnNzdEAAC5AADWAAAAERF4AAD/vr6FW1ttSkqeampvR0e7f38dERE1JCRaPDwBFxd2NwAgDABiKgCIQAC7WACcSQBGIQBKKytT6z5WAAAa80lEQVR4nO1diZ/aRpbmITeHDiQE6EQCxCEQDTg+Yjt2YmdmdmYyR5JNdjYzs7Pz//8ZW69KEgKVaJqmEe3N9/Ovuy0Q1KdX9epdVVWp/Ipf8SuuDJZVdgtKQguWZTehHOgAy1nZjSgDBrwBcMpuRRmAn/4KAHLZzbg41ODbZ7eEeb/shlwcDfjx9hZGBtTKbsmlsfr+lsjcbwGU3ZILw/v04tmzZ2+g1QGt7LZcFvC3W8pcrwHYZTfmkhjAb5D57U9Q8WBilt2cC0KDZww/h7L+/2mo26sfYubPQJTX0Cq7QReDRaY0Rvz2e7BNAKPsFl0KEfwmkfkLANWAVdktuhTcT7cJ89sXUK/U5l2l7DZdBrBMmSN14raMICq7URcBfLtl/uz2DdHt8jwou1EXAbx4lsW/13JFnW/KbtUlAG92mN9+u1IrlQ4Z8J87BnvMidQ7ROqdz9+iqf7uxbN96m0y1keffYev/uftHnFiwOO0Nul+5t5Lnvmz2x+xq6srEMpu3KOi/u994sSW+0TjUqNuo+zWPSbqOQ2H1IFGoD9vx43L/NkPf8ZBLoFedvPODrWRdGQ+8zfQwxf7n18gOgBCjbIyuMxv/4t29CF7AJ8PiBOOqNL/LCGn3Kl6R69F/txC8CFjPlnpJlFjP3OYP3vBck31sOy2nhXREvpNAIOQn5uVZQFzCd+qf1bMI4wtqwBWRd9Q2b/gUE+Yf0ZpFzmEOunjKh3BqoLcf/7hxYtnt1zmCnw+xozOBrCa6K5WjQr+++9vbznMK6vPhbmqxKFVOZtHMj2HkP8x6fU/kT9i5uYTlLnqhGGk7l8NiiZoeyb898u/vbmlsWcy8n9goQnj6TEX2cTV200WdRPiIa8cSCdy/81ff8C+/9dvIb705Jj3gXTXKiGRoS53QbAhrJi2VpBN0BfwM7jEdPsZWBCyZOZypSJv/zwKLgpcr5DhO9p27w30pBXAeBFrLw7UEU2nziBmrIN4aqsfAtkQCBYrB5YS67zQZ790fEE/MNWuY/MU7/OE2ECncOcA+UATfiDNL5B+gQ7qDEcKeQR6SdarEXS7rqlW8B9D/Huw6RKMvdWkIB3SYTTXdh2fwWhtez5M6aXRMl/+VWNv76BClGCIl4ZTH1abzar9mPweAGXAj5UFcReBiVqZxH9WteRi7p4meyhUqc2CeESZOl6alxaMUwY8KMrBEJkFW/QrZOjCGIsc/5c9DC4XZsiikWNudaLt4CPRB+eldBgq6dIB9mhYczB3vOGhu/sZ5uDK+HND/LN//fOfPInH3yiQ1/B5mlkjQK2NiF6YWherpDCXAG2qxYYn3B3BDkQp+7/C3msSjeByrts4N8Jl0qty+0BqR757mlnOhcDNkKVPotvGn6sDw1ZlpYBOPpEauRt07S4KGVFR2hqijZgC+00v9W2ZvWMH0IlntRg0EGHQOX5Xq3ti9k7CHL3xWs7kJTCH4QXLYnVdd7IE1p6LYD9dbwVh+pJA3ps2uArDig37IN0Ipb4jUJ8YeraejGGZaneH3M1Dsw0XSKurrq1PiGaZECUX9JQYg8YOBkqNXtXIm3zU33VfoCQc0jGHOeY4UAOI/O23RKsl3tXtxP8n99RwPi8q9p4tH9egk13HwenYqVZ7gkjQrBE0itCsNfBNtV611wNYOK5Coy055tRQr0ErpSUmE4CVpBPIBfEQc+xIjyT1SBmMmTJqimKjSVCrNRuUmSEVgD4c8njw7aJouWiueJUc8xXr0r3EJGNmCkRE+TViT930Q2mGzIuVoL18jKSL7aPVMFp0W0KtUUvkrAiaO/JHi1znTTAZEfhrgw4Fco8o+Fi8Go/zUWzAJUpATVyV2Lr1yUhP9IMI1GLRgRN0tG325GZnj7/LUo84UZpUjWVN5YfKe0UbGEyn2gGgpgvIb8kiwrcCOv9QodcHlPk052n6mWeXXGvHf8Eo17x22mmqq3PaNHKDfH8Y1umorRHOerVaJ5eWy8B36sfB0DYBaodOvT6KGRgdoYJidXLmidqBf3zKMdfiXg7+/vuZJcRePmOSUQ1JL594IrKuEYUtbLr4PUvXkSSjXq8eCWTvOOEyw4VIZzYSODLqwOSXf1HqnyDPBKDJZc76ufBg5maPzRB6B1aOITZqzWZDtBwy/vx+3zGMe5DeYW8Y2p1tg74B//ifX3755Z//IEZyrmWrvQRq7NizXJT10NKh4Rq/Ua0tIawN6NSkGw6sR261hwTuTToD6U7m+rzi/hn+/vdPaAvljdJwz1gLtgYB6sEHlcVGbRiSXwLp17pItbhE2jD3SPd+COdjmaudYDCL5uBEOs8T6e+RC7YGAS72eQjzGbWfbWJ5uFYTZyJipK5C5xy0KXNgc/oB4Cyp1Jorrhui7rlsu76a9oDeHkFVpZnclUKVWm8OgdR7WBffoT6WOvPiICMlZzrjEQC/BEid7Jlq9Wk3fWP0gN4+o/IwV+AozVrTcsjzl4xzsaYgiq7agbsmXnXgYaiGA+OAkRrFmu4EDOmtROJ1MsIbAhne7TN18x0Y+Wk5D9Xjlvsd0GL26fO5TSUuL0FixCda7xF4E7n3j3KsqjtSj6Yh1Q8LLj0M0EmnB2eY+ytAlRH3H0PeFMbqmFC5vR3pZIygKsO7Iu6kPW8To37Bi1vc8R30p7lC4iJ4hHhTgOCxeBOhS/kginkgrpKGrzQZlzPlCSpgHTWEcsRZB6pSlzCYKEh86T8ecYJNPuimFTrfmSDOsFLxsHJqL8i1CPRTApE2W/eoMv6wQpHr0H1M5nUvr4Ytt8j73mVe6a8V2LXv0K3qnlAIC136a8h6ERhNyvwReRMYc87asy5MuM03lylzfDYC+zOTuSOjYXFCRWSSjB0z6wgExvy803gOvfmekGQvxMG674sx6lniaG5QpFK31zC6v3KrqKN4ggzZU0t6+7r6qN29h6GpbWpo6AE4ZGYadLm5aHNCHLd0JoyzE2lNyRBOctLEpHw0ZE4udNBPqbXBlx6Ner0uTSZeqz8JutMxIvAX/Ti6wB/rpp297mZ6QAVHyUn2ehreDNkfDugYhxCJg+Y+zoReN5wA1sT/bYhSLD7jfnGk+K44KFc/MQCXMpfXNEc7gz4VekNZwdI7P/W65C0gMFggs0kUenBv3SS3GfPYHNJPTC6lzMm0RpV8BC5tVrPlLGFcvcNPo5G23i7YRf67q+ESlnqNBurJ43Vgc3/dlISt2UBX5+PTyr1FGCZ/xiUJU2hbcWiZ6B0af8oTYdElQ+oTtGEXC7wYGnu34Q1anygyyYp5N0XvJHHN4G/fAiTOnHpyzXO4DRTUoYESGEO7wRrXGHgBwGTuON5OyLHe8xxtOZmwkPkE5ovFKJyOyE8Nf7Crk8nG8WLydUNy3OUSVu4g/uhabaC7965usqNIrdTg9nsYpoVJHGv2OGS9WocV6EzJ4GvE/VE0WJRv0g20uBfXpWAUi3eEMXVPc3ZyKz0aaadhWtgEGnlkvaCL1ki33oo/FhM0RmKNCOKxbcd+LooLuH22jc3UT1/bMMyEh+QOjeUPXdDFWDhxZojNJJrWrhsaEXUw7jq9XlFeiT2AXrU9Hs+hTx/C2HWsVNxErRtTZotY/Z25+SCiVbWK7XhzG1f3I8IHrOowpbmV3K0qc5ruMWHtJKkklk1qCa3QhznMMfsz8sgA8Dw+ZS/GeNXp0GT5ui6Qz9p+2EBw8Tqx18wNrLoN0zyu1qeO87Y9gZ9fvPgptV77y4esZ3FhmprBA1ji/OjhhNlupmKq0ai7pIyzuqxL62X2EGTfAW3yKESagEyGj9IOaNYsqjjkS/R7FzjZmOT5Md04LXzYmj2VOE8pd5v2/h5tuNuriamwKHuEqId9hiXw0G3TFx2RpZO3t4sKWiGhNmCfDhInU5ZFhINtDfsrtIZo+zKrWz3FV9n9MAsCUc2qGg+8ORYlBq7SyjafDVQGESsi8kgKCTJ30HoCYTOCdr2qtJQ1LEZrYpIeZt5OCuZgv/praHeZYq6dY91ai4xgo55+EFGkxqDHVLTruTVR3GUfdwIe9t7TEEXF9TycEKSB0iIao5d01oPMu9telKc3YLNZ40z7jTjt9lbRTyFUWoLgsZFLZmNJEfeFfxewukDwAAeFH7iC0BIouisWgOkdYp4tnUN6cj+rE2Q2vpuPUTAgj0FTSGOVltRjTsJ6HI7dZtrZC/luXxaINzZHWfckQYlpCy0jCbpJ0Cn+/m2VEUuRy+25mzN9Bo+zKDlc6ayprZaiDNqJeQKhQ1ET+VDoq8wC6Gr9uqKQLp7QJhisE0FJh/ysLfM10z9ULUpYhJhMZIMWDB+FeQ0mg22DCX3BGPn+JikQma87PKyYwu9s/EDXBSXLmX2Om0YLD1W+VKapemNETepG0CukFYgFrE5Oq9yBCUi77W5htZfARC7xpzSQ2MsCvpOHwTZA3INh8ZfX4s+L91EZMkUX1fT0m/q1Ryt6VdcbXttbDAof8atc1lilH6Z5NXk/H74DOS6ZYQnIAJYX3QC0Ct0iBieiZSzTLm4fzijLAdZ3oyYwBR+8C28Pp4FTKL2ToPTTLPLMubN8jwwZs1dHk80ZPjLTHHzgj9YT0dJZ6GcoRn3eqpVdzCwsCCRuPTca/chogHtW6ppfkc2++7uXhNGi0M3q99HHd1fEglp1hyUt25CgfT7qSgA1Gkd7990nnk2aYJaUUvunRlzOAR+Ecw31luAHAbx8/grgi29wDU8xVLRkvnxf6lJr2Z8Xz1H34q1IPvR/++rDO3j//Ob1XUUjhPmnmy/LGOEpdJg7A+Wh5JWBs4JFAB9vvoP3NzcfuCtTYkSKQuyYd8/f5qseLwtjDZ2prj+EuyJg2HKjuvD25uaLL7/++ksYmLatVnZ6PLli2zN/+meAl1//6cM3UDbziqoQ/2MiKHkj/Aigsaf3N6yw2YVPSD2xP32nm81R/CG+/O79+5t3r+GP30Gp49xnaS/FWcJCcgiNe7BvoZUv0TikNsRPacPL1/Dln54/v/nw6tWr14i/xHS/eP2aXHr1/u3z56gCX7+6ubn5S7lbp4zmVTrxRhNCYRT4dV3X757oWgp5W9UP0PqezIUh+6wZPL95+w2Z0b746quvkBvBc4YPNzcfyUXsDy9ffvOWvvSqXOa1MK0tbehJ9rq1455kES/qcZLCHlfQMyUw8A0y+vgx7fB7+Orjx9+/v0nwRdnb5Qz7ECSWlFyRNI3m0paTZafa20e1v5xMaPiJvA2reXY+SYYvYlIfbnjYu3oFGwWJAqy0TAGfKIrRqEBs6FNHosidrrfMj8IVMCeQ0KJsZSNhtUoryYqTl8Ik5dg7YKLci/mHj7w1O2XAbHS70HHsWZ6aaZrHZXnuwfzDf1zVcSTNAbGulo7jneZACfAlf4Dn8Po1Dpszt/4UNAbDzP90J64X8Gq42v7Iz5AHgjcG+Ob9d3cI+7vnuICna3pJ2LVMTOeLQMh26BmBra3nBMcei2QSW12e2R1C/uuPhaJ/+/UfCe2OPVOxnv1w4u0yMIUu9A6uR7gTfb+K80OThtK/+v27t3uk37979+4rgEVLSIxW45RKmkcBDQX3LMviFzqoh0e/t0wcNFVzXc5s+AfX1XY/QriazdAiKxqwKbudh8XR+hnsJRasyMNimxQgWpwHJx1IQJUCs5pfiHlHwsOFpnIo58vvL/bTP5iiBzCHAxvPz6A1H4X5KnfvGqa2B2HYVGB64PV4nsxNkebTFzoxXY1idZVssBLuZ4rV4OmfRuLBoLDnEo8oUfD7T0c4FJ9+GiDT+KTgJXmDlVIMuUV65Jr0tA9dOsC8Ca1tdnjf92lA9+Lb5ZwX7XWhCxIAFS2fuTrEjPL4ye1+mIFdVB0yQP2dCJ0bjRDd7W4cTxDVooqg+hx/ekzJ8WWLluOy+lQPaKgXKel4FrfJ1NYvyKmzqtL5FYUq7oM6v1RA7R5xVGCqBe656uU6UOdraLs4x7ZluXXo5j37ye3XXyDzAxtC+Wln2PFmw4tug3gGFFSpjop9kmUaCskSRxP/iZ0iyt/XyuddrYW4eLCWbjjRyzC3Z605dEvZ6fZU8G04HnO6SShR5OMgnsT3liSjNR88oRP2Qm6hBI85K5SZrCZbB0ZgZbf9WEvaGpnooqei6/ibJYw4Hvh2V9DtZgJqDZZ0Z4Tk/8rTGe7miGeaVjlbzGT2Q93t04KgZyYIY1V2VcWx0HhTN28+T5lLXmaEyBu6cV5n1BnM4u0xxuAf0+OHq5KNfou3r6s8zttw6d6idqW/PRF5BFVcK4K7fcLSYdI2YH3EFw9hVLJKGHL38uVslsQK+zF9l26fo04y5aKO1IEJM2iC5d3y1OGU3UfOijGvwNnI6zjZrvp+skCJMtw/MtTUF7Chiwy7d+e3oHUw/HkJyFOOfjdXh0LLhk8DVJwVEEOPFRBvOnd15QkZZ8PjW/koaAFHlaudA6XuXbo/oM1PpvuUenCHAjNBhEnp5+sOpxzz3YBh8R1dVP4z7vZq1QC6LdQFh5NQBlgF7tJFYRK7NOedecU+ukvDd1zrngVsBVSIB+d1o19xL7Tf+UHgZJ2jHu95wMEAN70d8KRaZzPfFGfBg9acMa5cRfi2CoKXp15YDmThCG/NOSN5u82IenhNjNFINksqFxIZ6GouuygU1QNR69zlLf1IXFcPzyw5kMrFPRmu4jxlGU+vV4X5rv2iQ0ECDXd0dbgh2VjmCsg4ZRR/4Yw8Uxie2txzgo05AaRsD9ZBGha8u0802Yqj2mexhdvVinx/hjGR91FG7qOjn+zanh2dhecJQXywBWcw2FhnyjbMOsScfMuMpycuj2QnYtLBx6nfWniGVHxGDzHC8o0frtZx5dgB5lZA7KDHWsJ6PzSSzdkVENabOJBaxDx7lEm1ONh+YMswGBJP6WFlXWdDL04bypO2XIuzbUXMs7FHVI0FKN4R1SBGknI1NSeJgIhBXYnENoryKObFRWJWEXPqE0yuhbmaJg6dtElF5wPuMi/s0oXMu/gNkysw4BiqiS0524YVlkXMB9mRXvSJRcxFVH2t6wnXGenG9P2US4FcqjD0tswL/Zoi5mMMZumj68lDztNeng5duv8EM8syeTO5DZG3TiKSxX6JxU9RO6jU1fwBAOUhSJn3Eoscmcebmmb8Khs0bLgd+r7fGRZ/oAW86IRJn5V5LYsjENtAQ3rCMerfRLZboePGx8eU/VrA2yqObWURtq+oyMZepUH2TjzSI9gq8m0UgTB3j9kKjctcYo/wQQcZnB0OWG2NmuJJxx8SvrHMgy0JG0zeNtY58JjXoYvXptdVShjXtze3scWIDAArjTUkIM/lWOb7+luKt3aAY1ddXAbyKO3XRtxmTUoOD97GT+QNVMa7zGVxPhqttb2gjgX73lgv/hivnENli5HYJ6RZsdA9VHriro2qkE7c3WGebs/n7DDNzWp1YMeM9mB6ZbnmZAIjAg+XVOiUecWSpIyMCHNxZwRnSgh2AlR7loyddBx1fQ1B1134KfPYX/c4nqQC+q7uyuyeNskowl3mMnFt46MYJ/wTTkpFAL2YORnJeMHjFIcqoMhBlvnOiW6ZkE6WeS2E5NxW8aqIN0URHYggDjOZOBaRg8Oxymug7Mq8s+O6DdPrCXNVJFZ+quxaOb1XIhpUQ4V94j72E+YqPRqYl2dZQGtXtw8KmdftsN3GrUVX6QlmA65hVw5k7K302NFpB6yEOasYETkFRHjyczsbVlA3WebbXFkStPKzp/fyD9ctBWonSIISYjui+wkxR2OKwuFMvKih+7vtF7fbBcbXzSiazYmWVAkyM5gwuaLFzKNRJfZGBM9xqcnG5GxhOQdnDy1MxRA3bNdsSY/UZqOjxw7e3TfOm9ck8RG0HLoXFJlug7qfTa61iMnKWc9GLwmcbKAq9WLTJTYM9oOTg7tONLskWkThaHTSlrqmWlHNrJiWUON4o5T5zppkut9O9uSGZFvGnftUpeA89XKAtir1y3lxVjx9pEDmNqQawOnFBpCXDuGY+E6ETvevqxB+iUf+NjDTUBA5ymV6PfYw2Alo8dEsPt1k00u6spYzaugua841ESfS8WZoUw34hpWbr19yYofV3dgV1ZlvNnXcbWrvLoqtFle1CfQLS+ZLQa87BloGwKt/GBhoe+n1ejVbtu+g6icvOd4S1zbpgm4wbPu2uzPKrTqernhdvIm54jmEuYnmyd4rM7phfDQYw0TTsiEGwlyFAngRlT5jLkWWZUV0C2ntasy2FIy5xGHuw3AMMg5noo+HIRGoyMTmgLYAIYr6MAFtaOFuB1ZEYEU4l9GukwnG48bbUfklUHlgbxd5zNueSQ9TbSfZNnTiaHoZ618bqBqRDzPZTVMQ2PQu9+h6VTrKr61/74E0UXXzzOugCkjNjLs5mcSaqh2gznLoQuQWTmpqBxTVNFUHRkTac9rV6bZURnog9vUCFZGzNveYm3OpMnLxJLXY9HCZRYNidmBOSK1F+ift3DY01EFNyUSszNW1JMeLQZRRv0eM7V3mxKxRseQ3Wd8TZUrWHUyuj6k536NWOi9dUr0ix6QAxDfr42mvnR0bew1sM4lVPMlPM3aoiwNgikauydwPjglvak9gVwKRzEXg70ULN1CZuihqZtFGmb5rozvWpMKO97/u5sKJgytyyQ5A7NO5N2trCtBoslXYQ/p/IyPVBQ1Y0EQB26lhmAte6LC4hhq/IxCRmbuLu5Mn9gZlTjq6Hg/g6vZMwRqtCK9R5rTid7bveJr9awq03YmInePUo5aorkGjhuZmn9WHqdscuQyUOfO8afZtf9kXUetPbYmqOgzbIYMPjcYIaSbMt1l+GFPm+II6Qhdd2M0azPKH1DwlEG099rPMU/NThwgnNep/sK2zdnODEjH1L9rUM4Owg0WWeTrMNZiNiEajE0GLSneZYR6511QJcRL6UG9lmacvhFJFXo4GdJwLe8xl8ekszSyETdeSbZknUQsR1RkeDoxVyuYEe/uWeXCgTOoJgUZUchouiqUfEj3WsEbIdMKYi5hQKKGd58cshNCKGaezmtxNIjdtjDd0MCOFx/CE/RBWCpvELU8xjaYl1qyryxQfiynNC+FkLTNbtN6DTmqiDHVdr0S6TqSvraawnfeUJl0J4ZRwasnZIKt0gzjDQ/PWwxgEb9tP6o9n9oqO2qIuCxW9cv0uyyFESXlQZM1Bs6492PArfsVTwP8BVc8l3CWlKcw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78" name="AutoShape 8" descr="data:image/png;base64,iVBORw0KGgoAAAANSUhEUgAAAPkAAADLCAMAAACbI8UEAAABHVBMVEX///8AAACXl5exsbH/rq7/AADBwcGamprGxsbExMTJycmNjY35+fm4uLi0tLT29vZsbGxnZ2enp6cuLi5NTU2SkpKgoKDu7u7Ozs7j4+ODg4N1dXViYmJ7e3s9PT29vb3a2to2NjZGRkZTU1MYGBhSUlLf399bW1snJyc5OTnV1dUODg7/tbUgICAwMDBCQkLNAABgAADemJgdAACNAAB8AAAnAADQjo7cAACWAABtAADCAADyAABPAABcAACoAAASAAA7KCi1e3sAIyM1GBg1AACmAAAnNzdEAAC5AADWAAAAERF4AAD/vr6FW1ttSkqeampvR0e7f38dERE1JCRaPDwBFxd2NwAgDABiKgCIQAC7WACcSQBGIQBKKytT6z5WAAAa80lEQVR4nO1diZ/aRpbmITeHDiQE6EQCxCEQDTg+Yjt2YmdmdmYyR5JNdjYzs7Pz//8ZW69KEgKVaJqmEe3N9/Ovuy0Q1KdX9epdVVWp/Ipf8SuuDJZVdgtKQguWZTehHOgAy1nZjSgDBrwBcMpuRRmAn/4KAHLZzbg41ODbZ7eEeb/shlwcDfjx9hZGBtTKbsmlsfr+lsjcbwGU3ZILw/v04tmzZ2+g1QGt7LZcFvC3W8pcrwHYZTfmkhjAb5D57U9Q8WBilt2cC0KDZww/h7L+/2mo26sfYubPQJTX0Cq7QReDRaY0Rvz2e7BNAKPsFl0KEfwmkfkLANWAVdktuhTcT7cJ89sXUK/U5l2l7DZdBrBMmSN14raMICq7URcBfLtl/uz2DdHt8jwou1EXAbx4lsW/13JFnW/KbtUlAG92mN9+u1IrlQ4Z8J87BnvMidQ7ROqdz9+iqf7uxbN96m0y1keffYev/uftHnFiwOO0Nul+5t5Lnvmz2x+xq6srEMpu3KOi/u994sSW+0TjUqNuo+zWPSbqOQ2H1IFGoD9vx43L/NkPf8ZBLoFedvPODrWRdGQ+8zfQwxf7n18gOgBCjbIyuMxv/4t29CF7AJ8PiBOOqNL/LCGn3Kl6R69F/txC8CFjPlnpJlFjP3OYP3vBck31sOy2nhXREvpNAIOQn5uVZQFzCd+qf1bMI4wtqwBWRd9Q2b/gUE+Yf0ZpFzmEOunjKh3BqoLcf/7hxYtnt1zmCnw+xozOBrCa6K5WjQr+++9vbznMK6vPhbmqxKFVOZtHMj2HkP8x6fU/kT9i5uYTlLnqhGGk7l8NiiZoeyb898u/vbmlsWcy8n9goQnj6TEX2cTV200WdRPiIa8cSCdy/81ff8C+/9dvIb705Jj3gXTXKiGRoS53QbAhrJi2VpBN0BfwM7jEdPsZWBCyZOZypSJv/zwKLgpcr5DhO9p27w30pBXAeBFrLw7UEU2nziBmrIN4aqsfAtkQCBYrB5YS67zQZ790fEE/MNWuY/MU7/OE2ECncOcA+UATfiDNL5B+gQ7qDEcKeQR6SdarEXS7rqlW8B9D/Huw6RKMvdWkIB3SYTTXdh2fwWhtez5M6aXRMl/+VWNv76BClGCIl4ZTH1abzar9mPweAGXAj5UFcReBiVqZxH9WteRi7p4meyhUqc2CeESZOl6alxaMUwY8KMrBEJkFW/QrZOjCGIsc/5c9DC4XZsiikWNudaLt4CPRB+eldBgq6dIB9mhYczB3vOGhu/sZ5uDK+HND/LN//fOfPInH3yiQ1/B5mlkjQK2NiF6YWherpDCXAG2qxYYn3B3BDkQp+7/C3msSjeByrts4N8Jl0qty+0BqR757mlnOhcDNkKVPotvGn6sDw1ZlpYBOPpEauRt07S4KGVFR2hqijZgC+00v9W2ZvWMH0IlntRg0EGHQOX5Xq3ti9k7CHL3xWs7kJTCH4QXLYnVdd7IE1p6LYD9dbwVh+pJA3ps2uArDig37IN0Ipb4jUJ8YeraejGGZaneH3M1Dsw0XSKurrq1PiGaZECUX9JQYg8YOBkqNXtXIm3zU33VfoCQc0jGHOeY4UAOI/O23RKsl3tXtxP8n99RwPi8q9p4tH9egk13HwenYqVZ7gkjQrBE0itCsNfBNtV611wNYOK5Coy055tRQr0ErpSUmE4CVpBPIBfEQc+xIjyT1SBmMmTJqimKjSVCrNRuUmSEVgD4c8njw7aJouWiueJUc8xXr0r3EJGNmCkRE+TViT930Q2mGzIuVoL18jKSL7aPVMFp0W0KtUUvkrAiaO/JHi1znTTAZEfhrgw4Fco8o+Fi8Go/zUWzAJUpATVyV2Lr1yUhP9IMI1GLRgRN0tG325GZnj7/LUo84UZpUjWVN5YfKe0UbGEyn2gGgpgvIb8kiwrcCOv9QodcHlPk052n6mWeXXGvHf8Eo17x22mmqq3PaNHKDfH8Y1umorRHOerVaJ5eWy8B36sfB0DYBaodOvT6KGRgdoYJidXLmidqBf3zKMdfiXg7+/vuZJcRePmOSUQ1JL594IrKuEYUtbLr4PUvXkSSjXq8eCWTvOOEyw4VIZzYSODLqwOSXf1HqnyDPBKDJZc76ufBg5maPzRB6B1aOITZqzWZDtBwy/vx+3zGMe5DeYW8Y2p1tg74B//ifX3755Z//IEZyrmWrvQRq7NizXJT10NKh4Rq/Ua0tIawN6NSkGw6sR261hwTuTToD6U7m+rzi/hn+/vdPaAvljdJwz1gLtgYB6sEHlcVGbRiSXwLp17pItbhE2jD3SPd+COdjmaudYDCL5uBEOs8T6e+RC7YGAS72eQjzGbWfbWJ5uFYTZyJipK5C5xy0KXNgc/oB4Cyp1Jorrhui7rlsu76a9oDeHkFVpZnclUKVWm8OgdR7WBffoT6WOvPiICMlZzrjEQC/BEid7Jlq9Wk3fWP0gN4+o/IwV+AozVrTcsjzl4xzsaYgiq7agbsmXnXgYaiGA+OAkRrFmu4EDOmtROJ1MsIbAhne7TN18x0Y+Wk5D9Xjlvsd0GL26fO5TSUuL0FixCda7xF4E7n3j3KsqjtSj6Yh1Q8LLj0M0EmnB2eY+ytAlRH3H0PeFMbqmFC5vR3pZIygKsO7Iu6kPW8To37Bi1vc8R30p7lC4iJ4hHhTgOCxeBOhS/kginkgrpKGrzQZlzPlCSpgHTWEcsRZB6pSlzCYKEh86T8ecYJNPuimFTrfmSDOsFLxsHJqL8i1CPRTApE2W/eoMv6wQpHr0H1M5nUvr4Ytt8j73mVe6a8V2LXv0K3qnlAIC136a8h6ERhNyvwReRMYc87asy5MuM03lylzfDYC+zOTuSOjYXFCRWSSjB0z6wgExvy803gOvfmekGQvxMG674sx6lniaG5QpFK31zC6v3KrqKN4ggzZU0t6+7r6qN29h6GpbWpo6AE4ZGYadLm5aHNCHLd0JoyzE2lNyRBOctLEpHw0ZE4udNBPqbXBlx6Ner0uTSZeqz8JutMxIvAX/Ti6wB/rpp297mZ6QAVHyUn2ehreDNkfDugYhxCJg+Y+zoReN5wA1sT/bYhSLD7jfnGk+K44KFc/MQCXMpfXNEc7gz4VekNZwdI7P/W65C0gMFggs0kUenBv3SS3GfPYHNJPTC6lzMm0RpV8BC5tVrPlLGFcvcNPo5G23i7YRf67q+ESlnqNBurJ43Vgc3/dlISt2UBX5+PTyr1FGCZ/xiUJU2hbcWiZ6B0af8oTYdElQ+oTtGEXC7wYGnu34Q1anygyyYp5N0XvJHHN4G/fAiTOnHpyzXO4DRTUoYESGEO7wRrXGHgBwGTuON5OyLHe8xxtOZmwkPkE5ovFKJyOyE8Nf7Crk8nG8WLydUNy3OUSVu4g/uhabaC7965usqNIrdTg9nsYpoVJHGv2OGS9WocV6EzJ4GvE/VE0WJRv0g20uBfXpWAUi3eEMXVPc3ZyKz0aaadhWtgEGnlkvaCL1ki33oo/FhM0RmKNCOKxbcd+LooLuH22jc3UT1/bMMyEh+QOjeUPXdDFWDhxZojNJJrWrhsaEXUw7jq9XlFeiT2AXrU9Hs+hTx/C2HWsVNxErRtTZotY/Z25+SCiVbWK7XhzG1f3I8IHrOowpbmV3K0qc5ruMWHtJKkklk1qCa3QhznMMfsz8sgA8Dw+ZS/GeNXp0GT5ui6Qz9p+2EBw8Tqx18wNrLoN0zyu1qeO87Y9gZ9fvPgptV77y4esZ3FhmprBA1ji/OjhhNlupmKq0ai7pIyzuqxL62X2EGTfAW3yKESagEyGj9IOaNYsqjjkS/R7FzjZmOT5Md04LXzYmj2VOE8pd5v2/h5tuNuriamwKHuEqId9hiXw0G3TFx2RpZO3t4sKWiGhNmCfDhInU5ZFhINtDfsrtIZo+zKrWz3FV9n9MAsCUc2qGg+8ORYlBq7SyjafDVQGESsi8kgKCTJ30HoCYTOCdr2qtJQ1LEZrYpIeZt5OCuZgv/praHeZYq6dY91ai4xgo55+EFGkxqDHVLTruTVR3GUfdwIe9t7TEEXF9TycEKSB0iIao5d01oPMu9telKc3YLNZ40z7jTjt9lbRTyFUWoLgsZFLZmNJEfeFfxewukDwAAeFH7iC0BIouisWgOkdYp4tnUN6cj+rE2Q2vpuPUTAgj0FTSGOVltRjTsJ6HI7dZtrZC/luXxaINzZHWfckQYlpCy0jCbpJ0Cn+/m2VEUuRy+25mzN9Bo+zKDlc6ayprZaiDNqJeQKhQ1ET+VDoq8wC6Gr9uqKQLp7QJhisE0FJh/ysLfM10z9ULUpYhJhMZIMWDB+FeQ0mg22DCX3BGPn+JikQma87PKyYwu9s/EDXBSXLmX2Om0YLD1W+VKapemNETepG0CukFYgFrE5Oq9yBCUi77W5htZfARC7xpzSQ2MsCvpOHwTZA3INh8ZfX4s+L91EZMkUX1fT0m/q1Ryt6VdcbXttbDAof8atc1lilH6Z5NXk/H74DOS6ZYQnIAJYX3QC0Ct0iBieiZSzTLm4fzijLAdZ3oyYwBR+8C28Pp4FTKL2ToPTTLPLMubN8jwwZs1dHk80ZPjLTHHzgj9YT0dJZ6GcoRn3eqpVdzCwsCCRuPTca/chogHtW6ppfkc2++7uXhNGi0M3q99HHd1fEglp1hyUt25CgfT7qSgA1Gkd7990nnk2aYJaUUvunRlzOAR+Ecw31luAHAbx8/grgi29wDU8xVLRkvnxf6lJr2Z8Xz1H34q1IPvR/++rDO3j//Ob1XUUjhPmnmy/LGOEpdJg7A+Wh5JWBs4JFAB9vvoP3NzcfuCtTYkSKQuyYd8/f5qseLwtjDZ2prj+EuyJg2HKjuvD25uaLL7/++ksYmLatVnZ6PLli2zN/+meAl1//6cM3UDbziqoQ/2MiKHkj/Aigsaf3N6yw2YVPSD2xP32nm81R/CG+/O79+5t3r+GP30Gp49xnaS/FWcJCcgiNe7BvoZUv0TikNsRPacPL1/Dln54/v/nw6tWr14i/xHS/eP2aXHr1/u3z56gCX7+6ubn5S7lbp4zmVTrxRhNCYRT4dV3X757oWgp5W9UP0PqezIUh+6wZPL95+w2Z0b746quvkBvBc4YPNzcfyUXsDy9ffvOWvvSqXOa1MK0tbehJ9rq1455kES/qcZLCHlfQMyUw8A0y+vgx7fB7+Orjx9+/v0nwRdnb5Qz7ECSWlFyRNI3m0paTZafa20e1v5xMaPiJvA2reXY+SYYvYlIfbnjYu3oFGwWJAqy0TAGfKIrRqEBs6FNHosidrrfMj8IVMCeQ0KJsZSNhtUoryYqTl8Ik5dg7YKLci/mHj7w1O2XAbHS70HHsWZ6aaZrHZXnuwfzDf1zVcSTNAbGulo7jneZACfAlf4Dn8Po1Dpszt/4UNAbDzP90J64X8Gq42v7Iz5AHgjcG+Ob9d3cI+7vnuICna3pJ2LVMTOeLQMh26BmBra3nBMcei2QSW12e2R1C/uuPhaJ/+/UfCe2OPVOxnv1w4u0yMIUu9A6uR7gTfb+K80OThtK/+v27t3uk37979+4rgEVLSIxW45RKmkcBDQX3LMviFzqoh0e/t0wcNFVzXc5s+AfX1XY/QriazdAiKxqwKbudh8XR+hnsJRasyMNimxQgWpwHJx1IQJUCs5pfiHlHwsOFpnIo58vvL/bTP5iiBzCHAxvPz6A1H4X5KnfvGqa2B2HYVGB64PV4nsxNkebTFzoxXY1idZVssBLuZ4rV4OmfRuLBoLDnEo8oUfD7T0c4FJ9+GiDT+KTgJXmDlVIMuUV65Jr0tA9dOsC8Ca1tdnjf92lA9+Lb5ZwX7XWhCxIAFS2fuTrEjPL4ye1+mIFdVB0yQP2dCJ0bjRDd7W4cTxDVooqg+hx/ekzJ8WWLluOy+lQPaKgXKel4FrfJ1NYvyKmzqtL5FYUq7oM6v1RA7R5xVGCqBe656uU6UOdraLs4x7ZluXXo5j37ye3XXyDzAxtC+Wln2PFmw4tug3gGFFSpjop9kmUaCskSRxP/iZ0iyt/XyuddrYW4eLCWbjjRyzC3Z605dEvZ6fZU8G04HnO6SShR5OMgnsT3liSjNR88oRP2Qm6hBI85K5SZrCZbB0ZgZbf9WEvaGpnooqei6/ibJYw4Hvh2V9DtZgJqDZZ0Z4Tk/8rTGe7miGeaVjlbzGT2Q93t04KgZyYIY1V2VcWx0HhTN28+T5lLXmaEyBu6cV5n1BnM4u0xxuAf0+OHq5KNfou3r6s8zttw6d6idqW/PRF5BFVcK4K7fcLSYdI2YH3EFw9hVLJKGHL38uVslsQK+zF9l26fo04y5aKO1IEJM2iC5d3y1OGU3UfOijGvwNnI6zjZrvp+skCJMtw/MtTUF7Chiwy7d+e3oHUw/HkJyFOOfjdXh0LLhk8DVJwVEEOPFRBvOnd15QkZZ8PjW/koaAFHlaudA6XuXbo/oM1PpvuUenCHAjNBhEnp5+sOpxzz3YBh8R1dVP4z7vZq1QC6LdQFh5NQBlgF7tJFYRK7NOedecU+ukvDd1zrngVsBVSIB+d1o19xL7Tf+UHgZJ2jHu95wMEAN70d8KRaZzPfFGfBg9acMa5cRfi2CoKXp15YDmThCG/NOSN5u82IenhNjNFINksqFxIZ6GouuygU1QNR69zlLf1IXFcPzyw5kMrFPRmu4jxlGU+vV4X5rv2iQ0ECDXd0dbgh2VjmCsg4ZRR/4Yw8Uxie2txzgo05AaRsD9ZBGha8u0802Yqj2mexhdvVinx/hjGR91FG7qOjn+zanh2dhecJQXywBWcw2FhnyjbMOsScfMuMpycuj2QnYtLBx6nfWniGVHxGDzHC8o0frtZx5dgB5lZA7KDHWsJ6PzSSzdkVENabOJBaxDx7lEm1ONh+YMswGBJP6WFlXWdDL04bypO2XIuzbUXMs7FHVI0FKN4R1SBGknI1NSeJgIhBXYnENoryKObFRWJWEXPqE0yuhbmaJg6dtElF5wPuMi/s0oXMu/gNkysw4BiqiS0524YVlkXMB9mRXvSJRcxFVH2t6wnXGenG9P2US4FcqjD0tswL/Zoi5mMMZumj68lDztNeng5duv8EM8syeTO5DZG3TiKSxX6JxU9RO6jU1fwBAOUhSJn3Eoscmcebmmb8Khs0bLgd+r7fGRZ/oAW86IRJn5V5LYsjENtAQ3rCMerfRLZboePGx8eU/VrA2yqObWURtq+oyMZepUH2TjzSI9gq8m0UgTB3j9kKjctcYo/wQQcZnB0OWG2NmuJJxx8SvrHMgy0JG0zeNtY58JjXoYvXptdVShjXtze3scWIDAArjTUkIM/lWOb7+luKt3aAY1ddXAbyKO3XRtxmTUoOD97GT+QNVMa7zGVxPhqttb2gjgX73lgv/hivnENli5HYJ6RZsdA9VHriro2qkE7c3WGebs/n7DDNzWp1YMeM9mB6ZbnmZAIjAg+XVOiUecWSpIyMCHNxZwRnSgh2AlR7loyddBx1fQ1B1134KfPYX/c4nqQC+q7uyuyeNskowl3mMnFt46MYJ/wTTkpFAL2YORnJeMHjFIcqoMhBlvnOiW6ZkE6WeS2E5NxW8aqIN0URHYggDjOZOBaRg8Oxymug7Mq8s+O6DdPrCXNVJFZ+quxaOb1XIhpUQ4V94j72E+YqPRqYl2dZQGtXtw8KmdftsN3GrUVX6QlmA65hVw5k7K302NFpB6yEOasYETkFRHjyczsbVlA3WebbXFkStPKzp/fyD9ctBWonSIISYjui+wkxR2OKwuFMvKih+7vtF7fbBcbXzSiazYmWVAkyM5gwuaLFzKNRJfZGBM9xqcnG5GxhOQdnDy1MxRA3bNdsSY/UZqOjxw7e3TfOm9ck8RG0HLoXFJlug7qfTa61iMnKWc9GLwmcbKAq9WLTJTYM9oOTg7tONLskWkThaHTSlrqmWlHNrJiWUON4o5T5zppkut9O9uSGZFvGnftUpeA89XKAtir1y3lxVjx9pEDmNqQawOnFBpCXDuGY+E6ETvevqxB+iUf+NjDTUBA5ymV6PfYw2Alo8dEsPt1k00u6spYzaugua841ESfS8WZoUw34hpWbr19yYofV3dgV1ZlvNnXcbWrvLoqtFle1CfQLS+ZLQa87BloGwKt/GBhoe+n1ejVbtu+g6icvOd4S1zbpgm4wbPu2uzPKrTqernhdvIm54jmEuYnmyd4rM7phfDQYw0TTsiEGwlyFAngRlT5jLkWWZUV0C2ntasy2FIy5xGHuw3AMMg5noo+HIRGoyMTmgLYAIYr6MAFtaOFuB1ZEYEU4l9GukwnG48bbUfklUHlgbxd5zNueSQ9TbSfZNnTiaHoZ618bqBqRDzPZTVMQ2PQu9+h6VTrKr61/74E0UXXzzOugCkjNjLs5mcSaqh2gznLoQuQWTmpqBxTVNFUHRkTac9rV6bZURnog9vUCFZGzNveYm3OpMnLxJLXY9HCZRYNidmBOSK1F+ift3DY01EFNyUSszNW1JMeLQZRRv0eM7V3mxKxRseQ3Wd8TZUrWHUyuj6k536NWOi9dUr0ix6QAxDfr42mvnR0bew1sM4lVPMlPM3aoiwNgikauydwPjglvak9gVwKRzEXg70ULN1CZuihqZtFGmb5rozvWpMKO97/u5sKJgytyyQ5A7NO5N2trCtBoslXYQ/p/IyPVBQ1Y0EQB26lhmAte6LC4hhq/IxCRmbuLu5Mn9gZlTjq6Hg/g6vZMwRqtCK9R5rTid7bveJr9awq03YmInePUo5aorkGjhuZmn9WHqdscuQyUOfO8afZtf9kXUetPbYmqOgzbIYMPjcYIaSbMt1l+GFPm+II6Qhdd2M0azPKH1DwlEG099rPMU/NThwgnNep/sK2zdnODEjH1L9rUM4Owg0WWeTrMNZiNiEajE0GLSneZYR6511QJcRL6UG9lmacvhFJFXo4GdJwLe8xl8ekszSyETdeSbZknUQsR1RkeDoxVyuYEe/uWeXCgTOoJgUZUchouiqUfEj3WsEbIdMKYi5hQKKGd58cshNCKGaezmtxNIjdtjDd0MCOFx/CE/RBWCpvELU8xjaYl1qyryxQfiynNC+FkLTNbtN6DTmqiDHVdr0S6TqSvraawnfeUJl0J4ZRwasnZIKt0gzjDQ/PWwxgEb9tP6o9n9oqO2qIuCxW9cv0uyyFESXlQZM1Bs6492PArfsVTwP8BVc8l3CWlKcw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pic>
        <p:nvPicPr>
          <p:cNvPr id="79" name="Picture 12" descr="http://images.clipartpanda.com/-august236.gif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143240" y="4500570"/>
            <a:ext cx="876357" cy="1142984"/>
          </a:xfrm>
          <a:prstGeom prst="rect">
            <a:avLst/>
          </a:prstGeom>
          <a:noFill/>
        </p:spPr>
      </p:pic>
      <p:pic>
        <p:nvPicPr>
          <p:cNvPr id="80" name="Picture 16" descr="http://www.clipartbest.com/cliparts/jcx/Ry9/jcxRy9ocE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929058" y="4786322"/>
            <a:ext cx="714380" cy="714380"/>
          </a:xfrm>
          <a:prstGeom prst="rect">
            <a:avLst/>
          </a:prstGeom>
          <a:noFill/>
        </p:spPr>
      </p:pic>
      <p:sp>
        <p:nvSpPr>
          <p:cNvPr id="82" name="TextBox 81"/>
          <p:cNvSpPr txBox="1"/>
          <p:nvPr/>
        </p:nvSpPr>
        <p:spPr>
          <a:xfrm>
            <a:off x="2786050" y="5286388"/>
            <a:ext cx="2500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next to</a:t>
            </a:r>
            <a:endParaRPr lang="lt-LT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5" grpId="0"/>
      <p:bldP spid="41" grpId="0"/>
      <p:bldP spid="54" grpId="0"/>
      <p:bldP spid="62" grpId="0"/>
      <p:bldP spid="67" grpId="0"/>
      <p:bldP spid="75" grpId="0"/>
      <p:bldP spid="8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vassociates.in/sites/default/files/images/borders/Aqua-bubbly-pearls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0242" name="Picture 2" descr="http://media.giphy.com/media/CQ4KDjuWOv4Jy/giph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285992"/>
            <a:ext cx="2857500" cy="26193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14678" y="857232"/>
            <a:ext cx="29289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Now…</a:t>
            </a:r>
            <a:r>
              <a:rPr lang="en-US" dirty="0" smtClean="0"/>
              <a:t> </a:t>
            </a:r>
            <a:endParaRPr lang="lt-LT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4929198"/>
            <a:ext cx="8286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Let’s play and practice! </a:t>
            </a:r>
            <a:endParaRPr lang="lt-LT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vassociates.in/sites/default/files/images/borders/Aqua-bubbly-pearls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9218" name="AutoShape 2" descr="data:image/jpeg;base64,/9j/4AAQSkZJRgABAQAAAQABAAD/2wCEAAkGBxQTERIUEBQWERIUGRgaGRgYGRcZGBoXGxgaFxgSFxoaHCgiGholHBgWITEhJiktLi4uGCE2ODMsNygtLisBCgoKDg0OGhAQGiwlICU3NDAsNyw0LS0sNS8sMDAtLywsLCw4NSwtLCwsLCwsLDcsLSwsLS0sLCwsLCwsLCw3LP/AABEIANoA5wMBIgACEQEDEQH/xAAcAAEAAgMBAQEAAAAAAAAAAAAABQYDBAcCAQj/xABEEAACAQMCAwUFBAcGBQUBAAABAgMABBESIQUTMQYiQVFhFCMycYFSU5GhB0JDYnKSoiQzgpOxwjRUY6PBRIOzw/AW/8QAGgEBAAIDAQAAAAAAAAAAAAAAAAMEAQIFBv/EAC0RAAIBAwMCBAUFAQAAAAAAAAABAgMEERIxQRMhBVFhcYGxweHwBiIkMkKR/9oADAMBAAIRAxEAPwDuNK54/aC6u2d4ZvZbbUViMaxtLIqnTzmaRWUKxBIULnGCTvWTg3aW5t5kiv3W4t5WCpchQjxyMcLHOq90qxwodQMEjI3yAL5PMqKzOwRFBJZiAABuSSdgKrj9vLIfDJJIPtR29zIhHmHSIqw+RNR3bwGW5tYHPuAskzp4SOjIsauPFVLs2PtBT4VrswAJJwBuSegA8T6UBeLK7SWNJImDxuMqw6EV7nnVFLSMqKOpYgD8TXMbHtNPDBHaWUBku5pJ5jlSVt7eWeR45pRkd91OpUJX4tyPHFcdn7mQiSazF5IN9V1PE0g8wiBWjj6DZSorOGZSbOkWvGraQ6YriGRvJZEY/gDW/XIIo7WZzb3NmsE6jPKmijyV+3Gwyrr6qdvSpSwW4tGDWcrPEOttM5eMjyidstC3kMlP3fGsGDpdK0+E8SS4iWWPODkEHZlYHDRsPBgcg144/wAQ9ntbifryYpJMeehC2PyoCudoOOSyu8Fo/JSM6ZZwAX1jrFDqBUEdGcg4OVAyCVgm4HA397Hz2+1MWmf+aQk1F8E4sOVHHaxyXegYabupE0n67cxz3yX1ElA25rf59715Fv8AL2iT/Xkf+KAmOz1ybW4jQMxtpzo0MxYRS4920eo91GxoKDbUUwB3s3yuQcW4zphkE0b28oGqMtho2kQh49MikqDrC4DaST0FdeFAfaV4llCgsxwB/wDsfP0r3QClKUApSlAKUpQClKUApSlAKUpQClKUBzabhktgOUIJZrZSeVJCplKoTlY5I174Zc6dShgQoJIJIGNZIrqOWNlYqe5IkkckbDKg4KuqsNiCD+HSrhx/tMls6xKjz3DrqEaYGEzjmSMxARMgjzODgHBqqs00ty1xKscOuNUaNGaTJRmKPrYLuAzA93fbfagPlvb6SDJLJNJpEatKwLaFyQgwAD5k41NgEk4FYraaEG/luwZGs1EsNvnCPGIwwm0/tGMutO9kKVTYE5MQjNNxGTSqn2XSupwSEV0V25Q296+rBbPdVB11YO32yEYs5pJcKYlZ422BWUDuaT5ltIx0OcHINAXLs1wswQ+9Ou4lJknfxaVt2H8K7Io8FUCpavETZVSepAP4itTjqObW4EJxKYpNB/f0nT+eKsbItbIjO23Azc2+YtrqA82BvESLvoz9lwNJHr6VGWVyJY45F+GRVcfJgGH+tWXs/wAVS6toLiP4ZUDY8ifiQ+oOQflVS4K2YjtgLJOg/hSeRF/JRUc/MiqeZt8Jvja30Z/YXhEb+Szge5l/xKDGT4kReVanae9biN1JbqxFhatpk0nHtE4HehJB3iTOCPFvkCHHbZpLeVYjiUDVGfKVCHib6Oq1q8C4ZiCytMsDPgSMCQ3wNPOxOcgtpZc5yC4qMiNW1ts3LtFeB2jKgWyMoijhAwY2jUnDZJOvbBCjpkVY6r/afjDLfLbQQQpDZSINKRsskcDRpqnLghBExl0CPBJKZ6gVYKA8ugIIYAg7EHcEeRHjWha3r8NIkjfNiCObAxJEak45ttn4SCf7obN+qAcZkarfb9D7GSOiSRs38OoAk+gyD9KA37v9JVvNexoS8VnEdXMaKXEkg6OVCk6Vz3Qw+LvHGhQ/SOF8UhuIxJbSpNGf1kYMM+Rx0PpX5tqR7J8Se0voJYTpEksUcqjpIjuI+8PFlLageu2OhoD9GUpVF4h2qmuGK2BEVuMg3JAZpD0PsyHulR942QcbKw71AXqlU3spfTe1vDJNJcIYeZ7zRlGDhRjQq7MCdunu9sb1cqAUpSgFKUoBSlKAUpSgFKUoCqdoOy80lw1xazRxu6IjpLGXUhC5RlKupU99sjcH0qucc4dPbcnN2s10zZW3SIRxPGNpGdiXdFXIOvVjIA0sSBXTq51x5JYLy6llhmmWYx8p4o2l92sajkEICUIk5rb4B5nXOQAPUNuqlyoALnUx820hcn/Cqj6VrS3kZuEtyNUmhpRsCFCsqAnPQnWcfI1JcJ7HNPquL0ywSsAIo45WUxRjJxJpOl5GJyc5C4UDoSdniHYqKNBJaKTcxksWdi0kykYeBpHPQjBUZChlXoM0BH2nGvYwFmBNoNg43MHkrjqYfJh8HQ93dbW0/c1xjmgjK6SveHXuknByOm+PUdaqNtcLIupDkbg5GCCDhkYHdWByCp3BGDUdDaXFpqPDGRUOT7NLnkajvrjK7xHO+kd0+Q61vGfmSRnjsza7P3kdpcTKjf2C4kyM5U2l03xW8qtvGkhwVzgZOP1gT54M3clBGlknuVI9efIQfqCD9ajeEWl5xSCae6gsi8ZlgeNPaIZW0bNCZ0kPcJyMEMtaHYy7ijWQ6JLaC4kV7cS6mGgxxoqmUkjJIwFLZO2KPuuxrOS2yXCoSbjUvtaLYKsk0QcSO+eTFrA+LBy8m3wDz3IqbrXsLJIUEcS6VHzJJO5Zid2Ynck7mtDUjOK8FluXiN1dTTIuTImookh2KLy48KFByfFum561NCvtKAVoWl7DdJIEIlTdHBU4II8mHeUg7HoQa22lXUELLqIJC5GogdSB1I9aiODWsUMzxJNI5WNEWN9xHFGWIjRtI1hecM5LEBkB8KArHHOyUkGXtg08P3fWVB+794vp8Q/e8JL9GnZV7ueK6kUraQtrUsMGWVD3QoO+hWGSx6lQBnciycVumjjJjXXKxCRJ9qVtkX5Z3J8ACfCrTbGHhXDollYlLdFUkAlpJDthF6lnc7D1oDV7b3TPy7VCVWUF5iOvJBA5OfDmMcE/ZRxsSDUPNKkaFmISNFyT0CqB+QArBDez3E0lzPELcOkaJFq1SBUaVg0h2UMeZ8IzjHWoPitrfzqmI7WMJIkgSR5JAxQ6hHMFQArnBIBO4G9AXnsDw5gst3MCkl1pKq2xjt0B5SMPBjqeQ+Rkwfhq0Q3CNnQytjrgg4+eK5NZxtclk4opmuB3irMXgZc7PDHsgAOxBXUNsk5BPtLOAXdulkiJerJGfcgKyQhxzTNoG0fL1DDdSQBvigOt0pSgFKUoBSlKAUpSgFKUoBStS94gsTwK+3PcxqfDXoaQA+WQjfXA8a26AUpSgK7x/suJWM1u/s9yerY1RyYGAJkyNWAAAwIYYAzjaqfwpr265qQQwxtDK8MkzTB4ldDpfQijmMRsQrBM5G+K6lXMUtCtxd8mWS2nSeUM0envLI3tCa0dWR+7KMEqSN8Eb1JTpubwiOrVVNZexYLwR8I4W4Ql3UMELfHNcyk46eLSNnboPQVA8K4aI7SK3kAkCxLG4IyrYUK2QfA77VEcf7OmVo5pmm4g6MdSyOoJjZGUiFV0RxuGKuCMHKdRUnw62nXT74SQ+AliPOH7pcOAceZXPqepvW9J029SOdc1o1EtL2PPDpDFIbZyTgFoWY5LRggFCTuWjJAydyrKck5qUrS41YtLGDGQs0Z1xMegcAjS37rAlT6MaycOvBNEsgBXOcqeqsCVeNvVWBB+VVbmlol22Zbta3Uhh7ow8WupVVVt05krnAJzy0HjLIfsj7I3Y7DxI0uCXEqz3FvcSc51CSo2lUzG40lQq+CujeZ7w3NTlRXGbNtUdxCMzQau7kASRt8cJJ2BOAQTsGUeGarlo234ehlExHvAAM+eA4XI9BJJj+M+lZFt0VncKqs27NgAnA6sfQD8qhY+2dmUVhKdT6dMehzKdRwoVAuTkkAEbHzrB2i4Xd3ECyXKvY8PZwsi5HtBRtlkl6iOMsQCu5GcnbOAJThPF4RMt1IDKwDCzgTeSQHuyXpBwEQ7orsQNOo5PMArJxT2q6lt5Z3RBDJrEC7xqDG8ZJcrqklGvIbCrtjHjWvwpI0zFYRNcPsG5fe3GF99O50ggY2ZtWBsPCrPw7siz97iDLIP+XTPJHpISA0/jsQq7/CetAQXDOKRT6+U2ooxVh4gg9ceR6g+IIqPhmlt9aIkl5GjYGGUzR5AflvzGHMADDDZzggEHGT0niPAbafTz7eKUoMKWRSVHkpxlfpVJ4zw9OHzSuI2Wzm0trUPII5Auhlk+JlUhUIb4eoONsgRfDbM33ELZbuAwQIk5VXYFpiQgKHlNhQNm0knVpO21dQ4ZwuG3TRbRRwJ9mNVUZ8zgbn1qhdn3a7u7SS3Rmt4HeR5mVkQ5hkiWOLUAZCTJkkDSAOuSK6TQClKUApSlAKUpQClKUApSlAQHbnhL3NlIkJInQrLEVIDCWJhIoUkEAnTpyQfir52T7SpdRR6mCzMgbT8OtdsyIp3xuAy7lDsfAmwVQ+03Y86ne3iFxFIxkaHXy5ElOdU1s5ICls5I1LuWIbvEUBfKVyJmnhGDJxe2Hqr3Cj01aJgP5qW3GjMeWnGZi3TT/ZUk+WDCGzQHXarvaLs+ZH59sVW4ChWDZCSqMlUcgEqwJOHAONRyCOlUijuoO/bXczyDfRcuZYpP3GyMp/EmMeR6VceE9qIJbbnysttpJSVZXVeVIuNUbMSB4gg+IIPQ1mMnF5RrKKksMq8d0NfLkVoZh+zkGG2xkp4SLuO8hI9c7VsVNXnGOHXcbxG5tLgFT3RLE5G3xgBiQR1BHSql2cQ+zW7NqDvFGzAs5wxQFsBidO5NdS3rup2aOTc26pYae594nx2CAHmvuMAqoZ2yxAUFUBIySAM+da9ulxA8z3FrPHFO4kTSnO0e7RCsqxamjYlC5209/rnIqXtIElvrSOXdV5kyg9DJFoVFPmRzWcDzjB8KvxOOu1Vruo3LR5FqypJR18s5kvFkYhYkmnc/qxwyt/M2kKn+Iio2HmX3MWVfZ7eN2jki1ZmdkOGilK7RpnqqklgeoBwbfB+kuwLyLLMsIVmEbtkpKqnSZI2Awe8GGOpABGQwNUOz7RGa/vJIAy2kswcH2ed3fTFHGSukYQMUzuM79PKGgo6/wB5PcOXTegtzQqV0lRoxp04GNOMaceWPCtWTjDy2V9w5le4uirQw4DMWjmjPKmlbogQllZ3Izys7k4r3HeFs6ILlsecEqfhzFWtns3JcQz3cjWUx5ohVDrtwNMatu3vcg6pH8DsBVm7qU5RWGslWyp1YzeU8F2soOXGibd1QNhgbDGQPCs9QEnFLwn3drCBjrJcspB+SQOD+NGnvWxg20W2/dll39O/HtXO1o6eiXkT9KryxXZxrukHny4Auf8AMd68Jw2b9pe3Mm/T+zoPl7uFTj61jqIz05Fkr4TVaPAIycvJcuc53urnH8okC/lR+zdo2ddvFJnxkUSHPnl81jqIz0mTN3xi3iyZp4ogOuuRFwPM5O1aa9q7M/Bcxy7Z903N/wDjzmvlvw6GP+7ijT+FFX/QVs1jq+ht0vU1E7UwscIly3r7LcqP5njA/Oh7QOSNNlcsD4k26gepDTA/lW3SsdRmekj1wfii3CFlBR0YpJG2NcbjqjAEjoQQRsVZSCQQa36rXEYHjcXNsuqVQBJGMDnRAk6N9uYuSUJ8SVJAYkTthepNGkkTakcZB3HoQQdwwOQQdwQQdxUkZZRFKOGbFKUrY1FKUoBSlKAVocU4Nb3KlbmGOZT9tFb8CRsfUVv0oDk95bSpdTWlpJi2hK5mbLyR6lDG0TVs7gEMHbOlXAIJFbkHA7dWL8pXkPWRxrkPzdsn6dB4V4DPazzQ3g5fMnmeGUn3cyyyNKEDeEq6tOg4OFyMipOupbU4aE13ZyLqpUc3F9kaPFrASQTRqq5eN1HdHUqQOo86+cAvFmtoZE6FF28QwGGQ+RBBBHpW/VN4/OOHTc+EhkuGJlthnUxAy9zCANmCjLZ2I6kHFTSel6uCCC1ft54M7XMUfE5De6pIDyyjF5ALcmPRzAAwXQx1hmxkZz01V0H/APmrMkE20LEdC0asR8iwJrlXFr1JrnUqSJqhQFZY3jPdd8jDDDfGNwSKtXYLtEUZbSc5U7QOfT/0zeoHwHxAx1A1eauLj+VOk37fFZweqt7b+HCrFe/weMl6gtI0+BET+FQP9BWbNKVkwKUpQClKUApSlAKUpQClKUApSlAKiJnNnK06/wDCyHM6fdt/zaen3i+XfG4bXL0rKeGYksrBIKwIBByD0I8vOvtVjh0vsUiwttaSsFhPhDIx2tSfCNj/AHfgCdG3cFWerCeUVmsPApSlZMClKUApSlARfaiVEs7hpYxOgjbMbAEOcd2Pfbc4H1qncLtTFDFGWLmNFUsdySqgFvrirtx2yaa3kjQgOQCpbOnUrB11Y305UZx4VQZ+JPDtfQS2mOrkcyD+LnR5VR/HpPoKu2coxzl9yhewnLGF2JGqbcprg4hdaeZMrTRAddMEMmlol8tQVmPmW9Kt1tcJIoaNlkQ9GUhgfkRtWO1s1jMpXPvXLkHoCVVTj0OnPzJq9KOo58ZaSudr8M9pKDswlUeocJID+EZ/GoWWMMMHp6EggjcEEbgg4II3BFWLtbaqlvBoGlIZU0gbAAq0QHy74GPlUBXjfHouF2peaTPcfp2SnZ6fJtfX6nQuw/aUzryLhs3MYznpzYxgc0DpqGQGA8SDsGAFrriILKyvGxSSM6kcdVbpn1BBII8QSPGuqdle0C3cRONE0eFlj+y3gy+aN1U/MHcEDa0uerHD3X5k1vLXoyyv6v8AME1SlKtlMUpSgFKUoBSlKAUpSgFKUoBSlKAxXVssiNHIodHBDKehB6itfgd86P7LcsWcAmGU/tox+q3/AFk21faGGHVgu7WpxSwWaPSSUYEMjrs8bj4ZEPmPI7EEgggkHaMsM1nHKJylRPAeKGQNFPpW6ixzFGysDnTPGDvy3wcdcEMuSVzSrBWJalKUApSlAKUqsdq+0MsMsdvaqhnkRpC8moxxopC5KqQWZmbAGRsrHO2CBF/pA4LbIkTxIsFzLcQqGi91JINWZQzJgsBEJG3z8IqL4fOySGCZ+YxBeNyAGdAQGVsYBdCVyQBkOu3Wsy28jyie7k586gqhC6I41bGpYkycZwMsSWOOuNq0e0UPN5UMYLXTuOToJDocgPPqHwoqk6idjnG+QKmo1nTlnghrUY1I45Pfa6PNnMT+ppf/AC3V/wDbVVq+cf7I3nInjhmju0eN0xKOVKAykbSRqUZt9hy1+dc+tpdSIw6MoP4jNcfx+Uakqc4+qOz+nISpxqQl5pmWstjeyQSrNBjmLsVOyyIesTeQPUH9U4O+4OKlcCE5QkpR3PRVIRnFxlszsHBuKR3MKTQnKt1B+JWGzRsPBgdiK3a5B2f4y1nMZBloXwJkG+QNhMo+8UeA+JdtyFx1u2uFkRXjYOjgMrKcgqRkMD4jFehoVo1Y6l8TzlxQlRnpfwMlKUqYgFKUoBSlY7i4RBmRlQebEKPxNAZKVDP2qtMEpMs2PuQ05z5YiDVhk7TfdW1xJ64jjH15rq39NYbS3MpN7In6VW24zdsTphgiXwLSu7fVFjUf11geW7Yd65EfrDCi+P8A1TL4VG60FySKjN8FrrFcXKRjMjrGPNiFH4mqm/DtWObNcSkec0iA/NIiqn8KQcHgRtSwxh/taF1fViMn8a0dxHhEitpcsl37V2mCUmE+PuA8/wBPchqxSdpvura4kB8SI4x9RI6t/TWKlaO5fCN1arlkN2m4tchOeqQ2jw/BNzGkfS5VWRo+UqlTtsWIyqnqor7X3tTZc+Dkd7MzBRp693Mu3+XSrVu5zjnJUuYwpzxg6ZSlKtlMUpSgFUjtpFy720mOyypJAT/1ARNGPqqzfUDzq71H8e4Sl1A8MhKhsEMPiR1IZJV/eVgCPlQFRrWuFdXSeDHPizpzsHQ4127n7LYG++lgrYOMHFb3Ekcns12AlyoOCNkmUftoT4jzXqp67YJycR4ek6aJQWTOSoZlDfutpI1L+6djQEZP2sS4GqfiQt+YAeTHLHDyx92Tjmax0YkjcbBelVPhwURKqEMqZQEHIIQlAQfEbda6AlpFGmFjREUdFQYA9ABVFGjmTCIqUErFSuNOHxKNONse8rl+KxzST9TreESxWa9Pqj3SlK4B6IVO9ju0Xsj8qY4tZG2PhDIx3Y+UTE7/AGWOehJEFWrxRcwTAdTG4/pNT21V06ia+JXuaMatNp/A68/aq0wSk6zYzkQhpjkdRiINWGTtP05VtcS58dMcYHqea6t+CmsETZVT5gf6V6rru5fCOMrVcsNxm6YnTDDGvgWld26+KLGB0/frA8t24w1ysfrDCin/ALxkH5VnpUbrzZIreCNJ+H6sc2a4lI85nQH5rEUU/hSHg9uralhjD/a0KW+rEZP41u0rRzk92SKnFbIUpStTcUpSgFKUoBSlKA8W0Wu9sx9hpZOvgIXi+u8wpWbgUWriCtt7q3k+fvZIsH/stSutarFJHGu3mqy5UpSrBWFKUoBSlKA0OMcHhuo+XcRiRc5HUMrDo6MN0YeDAg1TeI9mr+DJtHjvoh0jmPLnHkBKo0P/AIlB9TXQaUBzJbi7A95w66VvJTBIM+QZZfzqjJZzxT3IuYPZXlfnLHlDhHLKCdBIBJjbPjnPmK/Q1cu/SnEFvLdvGSBh0+6kB6/+9VLxCObeX5yXvDZYuY+ufkVKlKV5k9UK8SrlSPMEflXulAXzgcmq2t265ijOfmgrdqJ7JH+w2oH6sSL/ACqF/wDFS1daW7OPHZClKVg2FKUoBSlKAUpSgFKUoBSlKA2eyMWbq8kz+pbx48ivNkO/qJV/AUrY7Ex927ffElwcZ8kiiiOPTKN+dfK7NFYpxOFXeakvcstKUqUiFKUoBSlKAUpSgFc+/S3FgWUnjzJI/wCeMyf/AEiug1X+3HAmu7XRHpE0bCSPV8JdQRpJ8NSsy58NWcHGDFXhrpyiuUTW9RU6sZPhnIaV5UncEFGUlWVhhlYHDIw8CDXqvJNNPDPYpprKFKUrBkt3YuXVZxeGGlX+SaRP9tTdQHYja1I8pZv6pGf/AHVP11dzkYx2FKUoZFKUoBSlKAUpSgFKUoBX2vleJ5NKsx6KCfwGaGCZ7DRYs1J/aSTyee0k8jr/AEstK2uyduY7GzRt2SCIE9MsI1yfqcmld1LCwefby8krSlKyYFKUoBSlKAUpSgFKUoCh/pD7Kl83dspMqj3sa9ZUUbOo8ZVHTxZRjchcc7jcMAVIIIyCOhB6EV+gK5Z+kHsz7O7XUC/2eQ5mUfsnJ3mA+7Y/F9knV0LFeV4hZ611Ib8+v3Ov4be6H0p7cen2KpSlK4J6EsnYV/d3I+zOfzhib/yastVfsOf+KHjrRvxjC/7KtFdOP9V7L5HKksSfu/mKUpWxgUpSgFKUoBSlKAUpSgFaHaBSbWdVyGeNkGOupxoXHrkitu4nVFLSMqKOpYhQPmTWiZfaTClsrygy27F1R+Vy1mSR25pGg91W2BJ3qSlByksIiqzUYvLOjIuAB5Ur7Su0cIUpSgFKUoBSlKAUpSgFKUoBXmSMMCrAMrAggjIIOxBB6ivVKA4x2r7ONYzALlrWQnlMd9B6+zOfQZ0k9QMHdctEV3Pi3DY7iF4Z11xuMEeI8QynwYEAgjcEAiuLcY4XJaTtBMdRxqjfGBLHnGseGobBh4HB6MueF4hZ6H1YbcnofDb3WulN9+PX7kj2Jc8+6Xw0QH6lpgf9BVuqm9jji6k3+KIbfwud/wCv86uVR0+8ESVO02KUpW5oKV9rSm4rCrFNYeQfs4wZJP8ALjBb8qyk3sYbS7s3KVjhiupP7q1ZRthp3WJT9BrkB+aCt2HsxcN/fXIjG3dgjAYeYMkpfUD5hFNTRtakuMe5Xld0o859jWY4GTsK0U4tExxCWuGzjEKNLg+TGMEJ/iIFWaDshaA5eP2hgQczs02GHRlWQlUP8IFTaIAAAAAOgGwHpVmNkv8ATK079/5X/SlwWN5JjTAsC+c8i6seYSLWD8iy1u2/ZN2wbi6dvNYVWFD8ydcn1DirTSrEbenHgrSuakuSIsezNrEyukKmRdhI+ZJf8yQl/wA6l6UqYgFKUoBSlKAUpSgFKUoBSlKAUpSgFKUoBUP2o4Al5AY37jr3o5MZMb42b1HgR4gketTFKw0msMym08o4l2dheLiXKnXlypDMrL1GdcDKyn9ZGAJB8vIggW+74hFEQJZERm2VSwDMfJV6sfQVC/ppYpdcLdCUd2kRmXZmTXEeWxG5Xc7dNzXROAcNhiiQwxRxFlBYoiqSSMknA3NUVYpdk+xfd+33a7/iKtBJLLjkW0zg/rOvJUep5ulyPVVNb1v2fu3wZZYbceKxq0rfSR9Kj6xmrfSp42tOPGSCV3Vlzj2K9D2Ot9ueZLo4wec5KH5xJpiP8lTVpaRxKEhRIkHRUUKo+QAxWelTqKWxXcm92KUpWTApSlAKUpQClKUApSl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9220" name="AutoShape 4" descr="data:image/jpeg;base64,/9j/4AAQSkZJRgABAQAAAQABAAD/2wCEAAkGBxQTERIUEBQWERIUGRgaGRgYGRcZGBoXGxgaFxgSFxoaHCgiGholHBgWITEhJiktLi4uGCE2ODMsNygtLisBCgoKDg0OGhAQGiwlICU3NDAsNyw0LS0sNS8sMDAtLywsLCw4NSwtLCwsLCwsLDcsLSwsLS0sLCwsLCwsLCw3LP/AABEIANoA5wMBIgACEQEDEQH/xAAcAAEAAgMBAQEAAAAAAAAAAAAABQYDBAcCAQj/xABEEAACAQMCAwUFBAcGBQUBAAABAgMABBESIQUTMQYiQVFhFCMycYFSU5GhB0JDYnKSoiQzgpOxwjRUY6PBRIOzw/AW/8QAGgEBAAIDAQAAAAAAAAAAAAAAAAMEAQIFBv/EAC0RAAIBAwMCBAUFAQAAAAAAAAABAgMEERIxQRMhBVFhcYGxweHwBiIkMkKR/9oADAMBAAIRAxEAPwDuNK54/aC6u2d4ZvZbbUViMaxtLIqnTzmaRWUKxBIULnGCTvWTg3aW5t5kiv3W4t5WCpchQjxyMcLHOq90qxwodQMEjI3yAL5PMqKzOwRFBJZiAABuSSdgKrj9vLIfDJJIPtR29zIhHmHSIqw+RNR3bwGW5tYHPuAskzp4SOjIsauPFVLs2PtBT4VrswAJJwBuSegA8T6UBeLK7SWNJImDxuMqw6EV7nnVFLSMqKOpYgD8TXMbHtNPDBHaWUBku5pJ5jlSVt7eWeR45pRkd91OpUJX4tyPHFcdn7mQiSazF5IN9V1PE0g8wiBWjj6DZSorOGZSbOkWvGraQ6YriGRvJZEY/gDW/XIIo7WZzb3NmsE6jPKmijyV+3Gwyrr6qdvSpSwW4tGDWcrPEOttM5eMjyidstC3kMlP3fGsGDpdK0+E8SS4iWWPODkEHZlYHDRsPBgcg144/wAQ9ntbifryYpJMeehC2PyoCudoOOSyu8Fo/JSM6ZZwAX1jrFDqBUEdGcg4OVAyCVgm4HA397Hz2+1MWmf+aQk1F8E4sOVHHaxyXegYabupE0n67cxz3yX1ElA25rf59715Fv8AL2iT/Xkf+KAmOz1ybW4jQMxtpzo0MxYRS4920eo91GxoKDbUUwB3s3yuQcW4zphkE0b28oGqMtho2kQh49MikqDrC4DaST0FdeFAfaV4llCgsxwB/wDsfP0r3QClKUApSlAKUpQClKUApSlAKUpQClKUBzabhktgOUIJZrZSeVJCplKoTlY5I174Zc6dShgQoJIJIGNZIrqOWNlYqe5IkkckbDKg4KuqsNiCD+HSrhx/tMls6xKjz3DrqEaYGEzjmSMxARMgjzODgHBqqs00ty1xKscOuNUaNGaTJRmKPrYLuAzA93fbfagPlvb6SDJLJNJpEatKwLaFyQgwAD5k41NgEk4FYraaEG/luwZGs1EsNvnCPGIwwm0/tGMutO9kKVTYE5MQjNNxGTSqn2XSupwSEV0V25Q296+rBbPdVB11YO32yEYs5pJcKYlZ422BWUDuaT5ltIx0OcHINAXLs1wswQ+9Ou4lJknfxaVt2H8K7Io8FUCpavETZVSepAP4itTjqObW4EJxKYpNB/f0nT+eKsbItbIjO23Azc2+YtrqA82BvESLvoz9lwNJHr6VGWVyJY45F+GRVcfJgGH+tWXs/wAVS6toLiP4ZUDY8ifiQ+oOQflVS4K2YjtgLJOg/hSeRF/JRUc/MiqeZt8Jvja30Z/YXhEb+Szge5l/xKDGT4kReVanae9biN1JbqxFhatpk0nHtE4HehJB3iTOCPFvkCHHbZpLeVYjiUDVGfKVCHib6Oq1q8C4ZiCytMsDPgSMCQ3wNPOxOcgtpZc5yC4qMiNW1ts3LtFeB2jKgWyMoijhAwY2jUnDZJOvbBCjpkVY6r/afjDLfLbQQQpDZSINKRsskcDRpqnLghBExl0CPBJKZ6gVYKA8ugIIYAg7EHcEeRHjWha3r8NIkjfNiCObAxJEak45ttn4SCf7obN+qAcZkarfb9D7GSOiSRs38OoAk+gyD9KA37v9JVvNexoS8VnEdXMaKXEkg6OVCk6Vz3Qw+LvHGhQ/SOF8UhuIxJbSpNGf1kYMM+Rx0PpX5tqR7J8Se0voJYTpEksUcqjpIjuI+8PFlLageu2OhoD9GUpVF4h2qmuGK2BEVuMg3JAZpD0PsyHulR942QcbKw71AXqlU3spfTe1vDJNJcIYeZ7zRlGDhRjQq7MCdunu9sb1cqAUpSgFKUoBSlKAUpSgFKUoCqdoOy80lw1xazRxu6IjpLGXUhC5RlKupU99sjcH0qucc4dPbcnN2s10zZW3SIRxPGNpGdiXdFXIOvVjIA0sSBXTq51x5JYLy6llhmmWYx8p4o2l92sajkEICUIk5rb4B5nXOQAPUNuqlyoALnUx820hcn/Cqj6VrS3kZuEtyNUmhpRsCFCsqAnPQnWcfI1JcJ7HNPquL0ywSsAIo45WUxRjJxJpOl5GJyc5C4UDoSdniHYqKNBJaKTcxksWdi0kykYeBpHPQjBUZChlXoM0BH2nGvYwFmBNoNg43MHkrjqYfJh8HQ93dbW0/c1xjmgjK6SveHXuknByOm+PUdaqNtcLIupDkbg5GCCDhkYHdWByCp3BGDUdDaXFpqPDGRUOT7NLnkajvrjK7xHO+kd0+Q61vGfmSRnjsza7P3kdpcTKjf2C4kyM5U2l03xW8qtvGkhwVzgZOP1gT54M3clBGlknuVI9efIQfqCD9ajeEWl5xSCae6gsi8ZlgeNPaIZW0bNCZ0kPcJyMEMtaHYy7ijWQ6JLaC4kV7cS6mGgxxoqmUkjJIwFLZO2KPuuxrOS2yXCoSbjUvtaLYKsk0QcSO+eTFrA+LBy8m3wDz3IqbrXsLJIUEcS6VHzJJO5Zid2Ynck7mtDUjOK8FluXiN1dTTIuTImookh2KLy48KFByfFum561NCvtKAVoWl7DdJIEIlTdHBU4II8mHeUg7HoQa22lXUELLqIJC5GogdSB1I9aiODWsUMzxJNI5WNEWN9xHFGWIjRtI1hecM5LEBkB8KArHHOyUkGXtg08P3fWVB+794vp8Q/e8JL9GnZV7ueK6kUraQtrUsMGWVD3QoO+hWGSx6lQBnciycVumjjJjXXKxCRJ9qVtkX5Z3J8ACfCrTbGHhXDollYlLdFUkAlpJDthF6lnc7D1oDV7b3TPy7VCVWUF5iOvJBA5OfDmMcE/ZRxsSDUPNKkaFmISNFyT0CqB+QArBDez3E0lzPELcOkaJFq1SBUaVg0h2UMeZ8IzjHWoPitrfzqmI7WMJIkgSR5JAxQ6hHMFQArnBIBO4G9AXnsDw5gst3MCkl1pKq2xjt0B5SMPBjqeQ+Rkwfhq0Q3CNnQytjrgg4+eK5NZxtclk4opmuB3irMXgZc7PDHsgAOxBXUNsk5BPtLOAXdulkiJerJGfcgKyQhxzTNoG0fL1DDdSQBvigOt0pSgFKUoBSlKAUpSgFKUoBStS94gsTwK+3PcxqfDXoaQA+WQjfXA8a26AUpSgK7x/suJWM1u/s9yerY1RyYGAJkyNWAAAwIYYAzjaqfwpr265qQQwxtDK8MkzTB4ldDpfQijmMRsQrBM5G+K6lXMUtCtxd8mWS2nSeUM0envLI3tCa0dWR+7KMEqSN8Eb1JTpubwiOrVVNZexYLwR8I4W4Ql3UMELfHNcyk46eLSNnboPQVA8K4aI7SK3kAkCxLG4IyrYUK2QfA77VEcf7OmVo5pmm4g6MdSyOoJjZGUiFV0RxuGKuCMHKdRUnw62nXT74SQ+AliPOH7pcOAceZXPqepvW9J029SOdc1o1EtL2PPDpDFIbZyTgFoWY5LRggFCTuWjJAydyrKck5qUrS41YtLGDGQs0Z1xMegcAjS37rAlT6MaycOvBNEsgBXOcqeqsCVeNvVWBB+VVbmlol22Zbta3Uhh7ow8WupVVVt05krnAJzy0HjLIfsj7I3Y7DxI0uCXEqz3FvcSc51CSo2lUzG40lQq+CujeZ7w3NTlRXGbNtUdxCMzQau7kASRt8cJJ2BOAQTsGUeGarlo234ehlExHvAAM+eA4XI9BJJj+M+lZFt0VncKqs27NgAnA6sfQD8qhY+2dmUVhKdT6dMehzKdRwoVAuTkkAEbHzrB2i4Xd3ECyXKvY8PZwsi5HtBRtlkl6iOMsQCu5GcnbOAJThPF4RMt1IDKwDCzgTeSQHuyXpBwEQ7orsQNOo5PMArJxT2q6lt5Z3RBDJrEC7xqDG8ZJcrqklGvIbCrtjHjWvwpI0zFYRNcPsG5fe3GF99O50ggY2ZtWBsPCrPw7siz97iDLIP+XTPJHpISA0/jsQq7/CetAQXDOKRT6+U2ooxVh4gg9ceR6g+IIqPhmlt9aIkl5GjYGGUzR5AflvzGHMADDDZzggEHGT0niPAbafTz7eKUoMKWRSVHkpxlfpVJ4zw9OHzSuI2Wzm0trUPII5Auhlk+JlUhUIb4eoONsgRfDbM33ELZbuAwQIk5VXYFpiQgKHlNhQNm0knVpO21dQ4ZwuG3TRbRRwJ9mNVUZ8zgbn1qhdn3a7u7SS3Rmt4HeR5mVkQ5hkiWOLUAZCTJkkDSAOuSK6TQClKUApSlAKUpQClKUApSlAQHbnhL3NlIkJInQrLEVIDCWJhIoUkEAnTpyQfir52T7SpdRR6mCzMgbT8OtdsyIp3xuAy7lDsfAmwVQ+03Y86ne3iFxFIxkaHXy5ElOdU1s5ICls5I1LuWIbvEUBfKVyJmnhGDJxe2Hqr3Cj01aJgP5qW3GjMeWnGZi3TT/ZUk+WDCGzQHXarvaLs+ZH59sVW4ChWDZCSqMlUcgEqwJOHAONRyCOlUijuoO/bXczyDfRcuZYpP3GyMp/EmMeR6VceE9qIJbbnysttpJSVZXVeVIuNUbMSB4gg+IIPQ1mMnF5RrKKksMq8d0NfLkVoZh+zkGG2xkp4SLuO8hI9c7VsVNXnGOHXcbxG5tLgFT3RLE5G3xgBiQR1BHSql2cQ+zW7NqDvFGzAs5wxQFsBidO5NdS3rup2aOTc26pYae594nx2CAHmvuMAqoZ2yxAUFUBIySAM+da9ulxA8z3FrPHFO4kTSnO0e7RCsqxamjYlC5209/rnIqXtIElvrSOXdV5kyg9DJFoVFPmRzWcDzjB8KvxOOu1Vruo3LR5FqypJR18s5kvFkYhYkmnc/qxwyt/M2kKn+Iio2HmX3MWVfZ7eN2jki1ZmdkOGilK7RpnqqklgeoBwbfB+kuwLyLLMsIVmEbtkpKqnSZI2Awe8GGOpABGQwNUOz7RGa/vJIAy2kswcH2ed3fTFHGSukYQMUzuM79PKGgo6/wB5PcOXTegtzQqV0lRoxp04GNOMaceWPCtWTjDy2V9w5le4uirQw4DMWjmjPKmlbogQllZ3Izys7k4r3HeFs6ILlsecEqfhzFWtns3JcQz3cjWUx5ohVDrtwNMatu3vcg6pH8DsBVm7qU5RWGslWyp1YzeU8F2soOXGibd1QNhgbDGQPCs9QEnFLwn3drCBjrJcspB+SQOD+NGnvWxg20W2/dll39O/HtXO1o6eiXkT9KryxXZxrukHny4Auf8AMd68Jw2b9pe3Mm/T+zoPl7uFTj61jqIz05Fkr4TVaPAIycvJcuc53urnH8okC/lR+zdo2ddvFJnxkUSHPnl81jqIz0mTN3xi3iyZp4ogOuuRFwPM5O1aa9q7M/Bcxy7Z903N/wDjzmvlvw6GP+7ijT+FFX/QVs1jq+ht0vU1E7UwscIly3r7LcqP5njA/Oh7QOSNNlcsD4k26gepDTA/lW3SsdRmekj1wfii3CFlBR0YpJG2NcbjqjAEjoQQRsVZSCQQa36rXEYHjcXNsuqVQBJGMDnRAk6N9uYuSUJ8SVJAYkTthepNGkkTakcZB3HoQQdwwOQQdwQQdxUkZZRFKOGbFKUrY1FKUoBSlKAVocU4Nb3KlbmGOZT9tFb8CRsfUVv0oDk95bSpdTWlpJi2hK5mbLyR6lDG0TVs7gEMHbOlXAIJFbkHA7dWL8pXkPWRxrkPzdsn6dB4V4DPazzQ3g5fMnmeGUn3cyyyNKEDeEq6tOg4OFyMipOupbU4aE13ZyLqpUc3F9kaPFrASQTRqq5eN1HdHUqQOo86+cAvFmtoZE6FF28QwGGQ+RBBBHpW/VN4/OOHTc+EhkuGJlthnUxAy9zCANmCjLZ2I6kHFTSel6uCCC1ft54M7XMUfE5De6pIDyyjF5ALcmPRzAAwXQx1hmxkZz01V0H/APmrMkE20LEdC0asR8iwJrlXFr1JrnUqSJqhQFZY3jPdd8jDDDfGNwSKtXYLtEUZbSc5U7QOfT/0zeoHwHxAx1A1eauLj+VOk37fFZweqt7b+HCrFe/weMl6gtI0+BET+FQP9BWbNKVkwKUpQClKUApSlAKUpQClKUApSlAKiJnNnK06/wDCyHM6fdt/zaen3i+XfG4bXL0rKeGYksrBIKwIBByD0I8vOvtVjh0vsUiwttaSsFhPhDIx2tSfCNj/AHfgCdG3cFWerCeUVmsPApSlZMClKUApSlARfaiVEs7hpYxOgjbMbAEOcd2Pfbc4H1qncLtTFDFGWLmNFUsdySqgFvrirtx2yaa3kjQgOQCpbOnUrB11Y305UZx4VQZ+JPDtfQS2mOrkcyD+LnR5VR/HpPoKu2coxzl9yhewnLGF2JGqbcprg4hdaeZMrTRAddMEMmlol8tQVmPmW9Kt1tcJIoaNlkQ9GUhgfkRtWO1s1jMpXPvXLkHoCVVTj0OnPzJq9KOo58ZaSudr8M9pKDswlUeocJID+EZ/GoWWMMMHp6EggjcEEbgg4II3BFWLtbaqlvBoGlIZU0gbAAq0QHy74GPlUBXjfHouF2peaTPcfp2SnZ6fJtfX6nQuw/aUzryLhs3MYznpzYxgc0DpqGQGA8SDsGAFrriILKyvGxSSM6kcdVbpn1BBII8QSPGuqdle0C3cRONE0eFlj+y3gy+aN1U/MHcEDa0uerHD3X5k1vLXoyyv6v8AME1SlKtlMUpSgFKUoBSlKAUpSgFKUoBSlKAxXVssiNHIodHBDKehB6itfgd86P7LcsWcAmGU/tox+q3/AFk21faGGHVgu7WpxSwWaPSSUYEMjrs8bj4ZEPmPI7EEgggkHaMsM1nHKJylRPAeKGQNFPpW6ixzFGysDnTPGDvy3wcdcEMuSVzSrBWJalKUApSlAKUqsdq+0MsMsdvaqhnkRpC8moxxopC5KqQWZmbAGRsrHO2CBF/pA4LbIkTxIsFzLcQqGi91JINWZQzJgsBEJG3z8IqL4fOySGCZ+YxBeNyAGdAQGVsYBdCVyQBkOu3Wsy28jyie7k586gqhC6I41bGpYkycZwMsSWOOuNq0e0UPN5UMYLXTuOToJDocgPPqHwoqk6idjnG+QKmo1nTlnghrUY1I45Pfa6PNnMT+ppf/AC3V/wDbVVq+cf7I3nInjhmju0eN0xKOVKAykbSRqUZt9hy1+dc+tpdSIw6MoP4jNcfx+Uakqc4+qOz+nISpxqQl5pmWstjeyQSrNBjmLsVOyyIesTeQPUH9U4O+4OKlcCE5QkpR3PRVIRnFxlszsHBuKR3MKTQnKt1B+JWGzRsPBgdiK3a5B2f4y1nMZBloXwJkG+QNhMo+8UeA+JdtyFx1u2uFkRXjYOjgMrKcgqRkMD4jFehoVo1Y6l8TzlxQlRnpfwMlKUqYgFKUoBSlY7i4RBmRlQebEKPxNAZKVDP2qtMEpMs2PuQ05z5YiDVhk7TfdW1xJ64jjH15rq39NYbS3MpN7In6VW24zdsTphgiXwLSu7fVFjUf11geW7Yd65EfrDCi+P8A1TL4VG60FySKjN8FrrFcXKRjMjrGPNiFH4mqm/DtWObNcSkec0iA/NIiqn8KQcHgRtSwxh/taF1fViMn8a0dxHhEitpcsl37V2mCUmE+PuA8/wBPchqxSdpvura4kB8SI4x9RI6t/TWKlaO5fCN1arlkN2m4tchOeqQ2jw/BNzGkfS5VWRo+UqlTtsWIyqnqor7X3tTZc+Dkd7MzBRp693Mu3+XSrVu5zjnJUuYwpzxg6ZSlKtlMUpSgFUjtpFy720mOyypJAT/1ARNGPqqzfUDzq71H8e4Sl1A8MhKhsEMPiR1IZJV/eVgCPlQFRrWuFdXSeDHPizpzsHQ4127n7LYG++lgrYOMHFb3Ekcns12AlyoOCNkmUftoT4jzXqp67YJycR4ek6aJQWTOSoZlDfutpI1L+6djQEZP2sS4GqfiQt+YAeTHLHDyx92Tjmax0YkjcbBelVPhwURKqEMqZQEHIIQlAQfEbda6AlpFGmFjREUdFQYA9ABVFGjmTCIqUErFSuNOHxKNONse8rl+KxzST9TreESxWa9Pqj3SlK4B6IVO9ju0Xsj8qY4tZG2PhDIx3Y+UTE7/AGWOehJEFWrxRcwTAdTG4/pNT21V06ia+JXuaMatNp/A68/aq0wSk6zYzkQhpjkdRiINWGTtP05VtcS58dMcYHqea6t+CmsETZVT5gf6V6rru5fCOMrVcsNxm6YnTDDGvgWld26+KLGB0/frA8t24w1ysfrDCin/ALxkH5VnpUbrzZIreCNJ+H6sc2a4lI85nQH5rEUU/hSHg9uralhjD/a0KW+rEZP41u0rRzk92SKnFbIUpStTcUpSgFKUoBSlKA8W0Wu9sx9hpZOvgIXi+u8wpWbgUWriCtt7q3k+fvZIsH/stSutarFJHGu3mqy5UpSrBWFKUoBSlKA0OMcHhuo+XcRiRc5HUMrDo6MN0YeDAg1TeI9mr+DJtHjvoh0jmPLnHkBKo0P/AIlB9TXQaUBzJbi7A95w66VvJTBIM+QZZfzqjJZzxT3IuYPZXlfnLHlDhHLKCdBIBJjbPjnPmK/Q1cu/SnEFvLdvGSBh0+6kB6/+9VLxCObeX5yXvDZYuY+ufkVKlKV5k9UK8SrlSPMEflXulAXzgcmq2t265ijOfmgrdqJ7JH+w2oH6sSL/ACqF/wDFS1daW7OPHZClKVg2FKUoBSlKAUpSgFKUoBSlKA2eyMWbq8kz+pbx48ivNkO/qJV/AUrY7Ex927ffElwcZ8kiiiOPTKN+dfK7NFYpxOFXeakvcstKUqUiFKUoBSlKAUpSgFc+/S3FgWUnjzJI/wCeMyf/AEiug1X+3HAmu7XRHpE0bCSPV8JdQRpJ8NSsy58NWcHGDFXhrpyiuUTW9RU6sZPhnIaV5UncEFGUlWVhhlYHDIw8CDXqvJNNPDPYpprKFKUrBkt3YuXVZxeGGlX+SaRP9tTdQHYja1I8pZv6pGf/AHVP11dzkYx2FKUoZFKUoBSlKAUpSgFKUoBX2vleJ5NKsx6KCfwGaGCZ7DRYs1J/aSTyee0k8jr/AEstK2uyduY7GzRt2SCIE9MsI1yfqcmld1LCwefby8krSlKyYFKUoBSlKAUpSgFKUoCh/pD7Kl83dspMqj3sa9ZUUbOo8ZVHTxZRjchcc7jcMAVIIIyCOhB6EV+gK5Z+kHsz7O7XUC/2eQ5mUfsnJ3mA+7Y/F9knV0LFeV4hZ611Ib8+v3Ov4be6H0p7cen2KpSlK4J6EsnYV/d3I+zOfzhib/yastVfsOf+KHjrRvxjC/7KtFdOP9V7L5HKksSfu/mKUpWxgUpSgFKUoBSlKAUpSgFaHaBSbWdVyGeNkGOupxoXHrkitu4nVFLSMqKOpYhQPmTWiZfaTClsrygy27F1R+Vy1mSR25pGg91W2BJ3qSlByksIiqzUYvLOjIuAB5Ur7Su0cIUpSgFKUoBSlKAUpSgFKUoBXmSMMCrAMrAggjIIOxBB6ivVKA4x2r7ONYzALlrWQnlMd9B6+zOfQZ0k9QMHdctEV3Pi3DY7iF4Z11xuMEeI8QynwYEAgjcEAiuLcY4XJaTtBMdRxqjfGBLHnGseGobBh4HB6MueF4hZ6H1YbcnofDb3WulN9+PX7kj2Jc8+6Xw0QH6lpgf9BVuqm9jji6k3+KIbfwud/wCv86uVR0+8ESVO02KUpW5oKV9rSm4rCrFNYeQfs4wZJP8ALjBb8qyk3sYbS7s3KVjhiupP7q1ZRthp3WJT9BrkB+aCt2HsxcN/fXIjG3dgjAYeYMkpfUD5hFNTRtakuMe5Xld0o859jWY4GTsK0U4tExxCWuGzjEKNLg+TGMEJ/iIFWaDshaA5eP2hgQczs02GHRlWQlUP8IFTaIAAAAAOgGwHpVmNkv8ATK079/5X/SlwWN5JjTAsC+c8i6seYSLWD8iy1u2/ZN2wbi6dvNYVWFD8ydcn1DirTSrEbenHgrSuakuSIsezNrEyukKmRdhI+ZJf8yQl/wA6l6UqYgFKUoBSlKAUpSgFKUoBSlKAUpSgFKUoBUP2o4Al5AY37jr3o5MZMb42b1HgR4gketTFKw0msMym08o4l2dheLiXKnXlypDMrL1GdcDKyn9ZGAJB8vIggW+74hFEQJZERm2VSwDMfJV6sfQVC/ppYpdcLdCUd2kRmXZmTXEeWxG5Xc7dNzXROAcNhiiQwxRxFlBYoiqSSMknA3NUVYpdk+xfd+33a7/iKtBJLLjkW0zg/rOvJUep5ulyPVVNb1v2fu3wZZYbceKxq0rfSR9Kj6xmrfSp42tOPGSCV3Vlzj2K9D2Ot9ueZLo4wec5KH5xJpiP8lTVpaRxKEhRIkHRUUKo+QAxWelTqKWxXcm92KUpWTApSlAKUpQClKUApSl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pic>
        <p:nvPicPr>
          <p:cNvPr id="9222" name="Picture 6" descr="http://content.mycutegraphics.com/graphics/book/boy-waving-behind-stack-of-book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285991"/>
            <a:ext cx="3486460" cy="357952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57192" y="928670"/>
            <a:ext cx="828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   A boy is ……… the books.</a:t>
            </a:r>
            <a:endParaRPr lang="lt-LT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7" name="Suapvalintas stačiakampis 6"/>
          <p:cNvSpPr/>
          <p:nvPr/>
        </p:nvSpPr>
        <p:spPr>
          <a:xfrm>
            <a:off x="6000760" y="2143116"/>
            <a:ext cx="2143140" cy="57150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under</a:t>
            </a:r>
            <a:endParaRPr lang="lt-LT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8" name="Suapvalintas stačiakampis 7"/>
          <p:cNvSpPr/>
          <p:nvPr/>
        </p:nvSpPr>
        <p:spPr>
          <a:xfrm>
            <a:off x="6000760" y="2857496"/>
            <a:ext cx="2143140" cy="57150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over</a:t>
            </a:r>
            <a:endParaRPr lang="lt-LT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9" name="Suapvalintas stačiakampis 8"/>
          <p:cNvSpPr/>
          <p:nvPr/>
        </p:nvSpPr>
        <p:spPr>
          <a:xfrm>
            <a:off x="6000760" y="3571876"/>
            <a:ext cx="2143140" cy="57150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behind</a:t>
            </a:r>
            <a:endParaRPr lang="lt-LT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86182" y="857232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behind</a:t>
            </a:r>
            <a:endParaRPr lang="lt-LT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11" name="Veiksmo mygtukas: pirmyn arba paskesnis 10">
            <a:hlinkClick r:id="" action="ppaction://hlinkshowjump?jump=nextslide" highlightClick="1"/>
          </p:cNvPr>
          <p:cNvSpPr/>
          <p:nvPr/>
        </p:nvSpPr>
        <p:spPr>
          <a:xfrm>
            <a:off x="6786578" y="4857760"/>
            <a:ext cx="642942" cy="714380"/>
          </a:xfrm>
          <a:prstGeom prst="actionButtonForwardNex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vassociates.in/sites/default/files/images/borders/Aqua-bubbly-pearls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8194" name="Picture 2" descr="http://www.clker.com/cliparts/c/P/9/j/1/E/in-prepositions-m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500174"/>
            <a:ext cx="3371856" cy="383165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4414" y="857232"/>
            <a:ext cx="7000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   A cat is ……… the box.</a:t>
            </a:r>
            <a:endParaRPr lang="lt-LT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5" name="Suapvalintas stačiakampis 4"/>
          <p:cNvSpPr/>
          <p:nvPr/>
        </p:nvSpPr>
        <p:spPr>
          <a:xfrm>
            <a:off x="6000760" y="2143116"/>
            <a:ext cx="2143140" cy="57150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behind</a:t>
            </a:r>
            <a:endParaRPr lang="lt-LT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6" name="Suapvalintas stačiakampis 5"/>
          <p:cNvSpPr/>
          <p:nvPr/>
        </p:nvSpPr>
        <p:spPr>
          <a:xfrm>
            <a:off x="6000760" y="2857496"/>
            <a:ext cx="2143140" cy="57150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in</a:t>
            </a:r>
            <a:endParaRPr lang="lt-LT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7" name="Suapvalintas stačiakampis 6"/>
          <p:cNvSpPr/>
          <p:nvPr/>
        </p:nvSpPr>
        <p:spPr>
          <a:xfrm>
            <a:off x="6000760" y="3571876"/>
            <a:ext cx="2143140" cy="57150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next to</a:t>
            </a:r>
            <a:endParaRPr lang="lt-LT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8" name="Veiksmo mygtukas: pirmyn arba paskesnis 7">
            <a:hlinkClick r:id="" action="ppaction://hlinkshowjump?jump=nextslide" highlightClick="1"/>
          </p:cNvPr>
          <p:cNvSpPr/>
          <p:nvPr/>
        </p:nvSpPr>
        <p:spPr>
          <a:xfrm>
            <a:off x="6786578" y="4857760"/>
            <a:ext cx="642942" cy="714380"/>
          </a:xfrm>
          <a:prstGeom prst="actionButtonForwardNex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>
              <a:solidFill>
                <a:srgbClr val="0066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6248" y="857232"/>
            <a:ext cx="1285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in</a:t>
            </a:r>
            <a:endParaRPr lang="lt-LT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vassociates.in/sites/default/files/images/borders/Aqua-bubbly-pearls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7170" name="AutoShape 2" descr="http://www.clker.com/cliparts/X/h/o/T/K/s/behind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7172" name="AutoShape 4" descr="http://www.clker.com/cliparts/X/h/o/T/K/s/behind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7174" name="AutoShape 6" descr="data:image/jpeg;base64,/9j/4AAQSkZJRgABAQAAAQABAAD/2wCEAAkGBxQTEhQUEhQVFhQUFxwWGBYUFxYYFxwWFxwXGBoYIBgYHSggGB0nHBoXITEhJikrLi4wFx8zODMsNygtLisBCgoKDg0OGxAQGzcmICYsLywvLCwtLCwtLC8sLDEsNCwsLCwtLCw0LCw0LCwsLCwsLCwsLCwsLDQsLCw0LCwsNP/AABEIAMcA/QMBIgACEQEDEQH/xAAcAAACAwEBAQEAAAAAAAAAAAAABgQFBwMCAQj/xABEEAACAQMCAwQGBwUHAwUBAAABAgMABBESIQUGMRNBUWEiMnGBkaEHFCNCUmKxcoKSwcIkM0NTg9HhY6KyFTREk/AW/8QAGgEBAAIDAQAAAAAAAAAAAAAAAAMEAQUGAv/EADARAAICAQMCBQEHBQEAAAAAAAABAgMRBBIxBSETMkFRYYEUInGRwdHwI1KhseEz/9oADAMBAAIRAxEAPwDcaKK8GVfEbedAe6K5G4Xx+G/6V8Nyvn8KxlGdrO1FRzdDwPyrybo+Hz/4rG9GdkiVRUM3LeXz/wB6+GdvH5VjxImfDkTaKgGRvE/p+lfCx8T8Tj4VjxEZ8JlhXgyDxHxqAVHhX2seL8HrwvkmG4Xx+G/6V8Nyvn8KiUVjxGZ8JEk3Q8D8v96+G68vn/xUeiseIzPhxOxuW8vma8mdvH5VzorG+RnZE9GVvE/IfpQJDnOT8Tj4V5oJrG5mdqJ6PkZr1SFPzlI7FbCJZFGxuJiVg/cC+lN7RhfzV4/9U4hje5g1eAtjo+Bl1fOrEW2u5Wkkn2NAopY5W5kkldre6REuFXWrRk9nLGCAWUN6SlSRqQ5xqU5OdmesmAooooAooooAooooAooooBMtONabya2lOftCYmP5/S0fPb4eFMVZx9IkWm9Y/iRG+A0/00x8n8wdunZyH7ZB1/Go+97fH4+zVV6j+rKqXOXg3Fum/oxth7LP7jJRRRVspBRRRQBUa+4hFCuqaRI18ZGVR8WNd5HABJ6AZPsFZjy1bfWB9fuBrnuPTXV6QiiJOiJARhQFxk4ySTmvUY7jxOW00HhnG7a4yLeeGUr1EciuR7lNT6zni3LkcrCWPMFym6TxYVwR0z3OvcQe7Ipj5S5ga4gkE2lLm3JSdVOwIGVkGd9Drhh7x3VmUMCM8kDifMs000kNiY1SFtEtxIpcdoOscaAgMy7ZYnA6YNRDBedf/UZ9XnFa6f4RF/OovJsYWxt8fejDk95Z/TZj5kkmrC9vljwMFpH2jiXd3b8Kj9SdgNyQBmpVFJELk2xi5Y4k1xbJI+NeWjfTsvaRO0bEA9ASpOPOoHEOcYldo7dHupVOGWHGhT4PMxCKfIEt5Umw2l5cRjh1q6okbs19cgkL2srmWS2iI3ONZBI9hI6Fkt+SHVFQXjxIowEtYYolx/qCRs+eresRpz3Jcyx2OLcxcTJytraIPB55Gb4rHiuic5XEf/urFtPe9rIJsDxMZCv8M1F4hyzxCAF7W6+tAbmC6RFdsddM0YHpEdNQxXzgPGUuoyyhlZGKSRvs8ci9UYeNZdaXoeHKS5G7gnHbe7TXbyrIBswGzKfBkPpKfIirGkC84UDILiE9jcr6sqjZh+CRRtIh8DuO4g018vcXFzGSRolQ6JY850SAAkZ71IIZT3hh7KilDBJCeS0pR5vujNMlkP7sp21xjvjzpSH2OwYnxWMj71NxrI5+OSy3199SRJSZVX6w7Yt0jjiQAZXdzrMmw8aVrLFjwhuUYGBsBsAOmK+1Rw8KmcBpr2Rs74t1jijwfA4ZyPPVXs8v43jubtD49rrH8MoYVOVyVxaUxBLhfWtXE3tQZEq+eYy49uD3VpiMCAR0O49lZBfNdxRyK6LdIUYaogEmGQQMxk6X/dK/s1ovKHFoZ7aMQyrI0SIkgBIZXVQCGRsMhyDswFAXdFFRbe9DySIu4iwrN3ayNWj2hSpP7Y86AlUUUUAUUUUAUUUUBm/0pQ4mhb8SFf4Tn+qk22naNldCVZTkEeNaF9KcP2UL+Dlf4lz/AE1nNc11BbdQ2vhnU9Oe7TRT+V/k1jl3jS3MeobOuzr4HxHke74d1WtY9wniT28gkTu2I7mXvBrV+GX6TxrJGdj3d4PeD5ithpNT4scPlGu1ml8GWV5X/MEqiiirZSCkGfhs9jlI4HuLUEmMw4Msakk9m0bEF1XOAyknGARkZL9UXifEoreMyTyLGg6s5wMnoB4nyG9ZjJrg8yinyJVnxuORxHpmRyCQs0EsWdOCcF1AJwc4zXq84LBK/aOmWK6CQzqGTrodVIEi57mBFeeYuMfXBCbW3nJhlWVZZVWGMrhkddMjCQ5RmwdHXSa9cfvTDbyOmA+AqFvVDuQik+QLAnyBqwnldyu1h9ib3ELjYYA7ge4eVU/CL5IeFvcQjVxB9NvIz7yi7kcR6SfuortqCjbSBgb1y5MRRE3ZxsIi2pZnb7Sdj68xXHognGCTuO4DGffMNggKXI9GSGWFyQSBIEkTCOo2fqdJIyCRjFGsmYvA88v8IS0t44E3CDdj1Zzu7nxLNkn21Y0UVZLAUh8xcL+r8RjuYxhLxTBMB07ZFLxSe0qrr7h40wcJ4qWvL22f1omikQeMUkUYyPHEiyfEVy57OLTV3pNAwP8ArRg/In41iXdHmXdEOquW5NreQ3I2imK21wO7DE9hJ+65Kk+EnlVpULjVj28EsX40IB8Gx6J9obB91V2sogTwzl9IPEZLiZeGW7FNa9pdSr1SDujB/E/6eIJqv41wW2FtFbtKLe3VhldSoJFH3CzEHc7k9TUfkbWbeW8uT9tcu0srEYwseVC+QAU7edMC2621ol5Lai6vrxkSOJyo09tukAZ8rGqoMse8gk+WIrCMyllkfg3DFgDLEfsGOuNc5CavWVT+An0h4ZPdirKlvkriqzLOqRdisUpCxaxIqA9VV12ZBIJApG2AAOlMlejyFVXEuD6pFuIHMF3H6ky94/BIv+Ih8D7qta43oPZvp9bQ2Pbg4+dAV/F/paC24WONjeHKSaFLxRMpKs4bYS56qoPeAxXBqx5D5ysBEkLXIjlbfRMHQ6mOWJkkVVkkZiWYjbJwBgCsc4cR2UeOmhf0FdpYwwwwBB7jvQH6gBorHvoe5ilSf6hIxeFo2eAsSWQpjVHk9VwcjPTGK2GgCilvmfm5LZ1hijae6cZWFCAFX8cjnaJPPcnuBpY4lzHxCKGS4eWAdkpkMMcRKFU9Ip2jNqJIBGoAb747qA0uivET6lB8QD8a90Ar/SNFmyY/gdG+J0/1VlNbPzdFqs7geEZb+H0v5VjFaDqscWp/B0fSJZpa9n+gVccs8cNtJk5MTbOv9Q8x86p6K10JuElKJspwjOLjLg2qGVXUMpBVhkEdCDXus65N5h7FhDKfsmOxP3GP9J+XXxrRa6Ci6NsdyOc1FEqZ7X9ArP8AnNuzv45rlHNskOIpFRpI45izdoWCAlWK6MMRjAO9aBRU8Xh5K8llYM5h5iSXa2huLg/9KFwvvklCoPjUa6EfE7TQradTp2qH10KOrSRMOqtsRv7abubuMyRCKG3x9YuCQrMMrHGmDJKR34yoA7yw86plSO2id2OwBkkkc5ZiBlnZu87foBtgVPFtleUUuxMUY2GwGwHlVdxrg4uQqs7qEOsBCB9oPUc5HpaTuFOxPXOKjRcyppXXBdpIwBERtp2bfcYKoVbPtrlwITrc3H1pDG84WaJCwOIUzHpONg6kqWA/zBWcmMMdeBcbExMUmFuEGWTuZenaJ4oT71Jwe7NxSNxLh6yhd2SRDqjlTZ0bxU/Ig7EZBrpwjnJonW34kFjdjpjuV2gl8Mn/AAX/ACnbwPSpoz9yWM89mcee43tLm34rECyxDsLpVGSbZjnXt10Mc/DuBq65uuUexLqwaORoCrDcFWliIOfAg114vwuUEyWrIGbPaW828EwPXPUxufxqCDn0g22M745cz21rPa/U70WzozqBH2n1V1IcaZUJSSHUMjJVlAPljL7GX2yOZoqLwu8E0MUo6SIr/wAQBxUqoSAqOY4lWyuF9VDG+rHcr51n4FjUzmfmK14hE1rBbvdxqwPahzBbq6HbE2NTEfkVuvUDeqK84fLfTMsuqOyjbHZ7q87qcFm7xED0H3uvhTJBCqKERQqqMBVAAAHcAOlAKfIpmlJuGhitrcxJDDDGHJMcZkYPqY5OTI3pH1uvmXCvlfaAKKKUODcZk+udnLN6UrTqbZkCmHsSpiZTnLrJGWOrplTigKPmTl+S1d5EUvbMS+V3aIk5IZepTOSGHTofGqlGBAIIIPQjcVsNJPHOU4murRIS8Zu5wkiRkAdmFZ5HUEHQwC9R40B3+iLhbS35uAPs7WNk1dxll0jSPEhMk+GpfGtQ5u421tEBEA1xMezhU+rqxku2PuIMsfHAA3Iqw4PwqK1hSGBAkaDAUfMkndiTuSdzSlx067+Rj/gxpEg8Nf2jkftfZj/ToCv4bYCINuXkc6pZW9eRz1Y/oANgMAVD5hjM3ZWaeveP2Zx92BcNM58AE29rirG+ulijeV8hI1LsQM7KMnaonKvEYbfN5dntLy7QGG3gHayRWpOUXC506iNTOxC52z6NAaeq4AA6DavtIsvOd4391YKo7vrFwqt/DErj/urxD9J0MRKcRja0kG67mWKRd90dFztgZBAI1CgHe9h1xun4lZd/MEVgwrf6wricWiaVPwyOv8LEfyrT9Xj2i/xN30aXecfw/UjUUUVpDehT3yTzDqAt5T6Q2jY94H3D5ju+FIlCkg5GxG4I6g+NTUXOqW5EN9EbobWbbRS/ylx8XCaXP2yDf8w/EP5/80wV0EJqcVKPBzdlcq5OMuSg5m4C87xTQOqTwhlGsExuj6SyNjcbqpDDoR0PSqey5VuLhweImIRIwZbeAsyuykFTI7AFlB30AYON89Kd6KlUmlgicE3kKq+YOEfWEXS2iaJtcT9wbGCrDvRhlSPPI3AIsHmUdSB7SK4PxBB359gNeNyj6nvY5ego2d9qZo3Uxzx+vE3UZ6MD99D3MNvYQQO9zbpIpSRVdGGCrAEEew1L5gt4LoLrVhImTHMhCSxk9Sr7+9TkHvBpW4dcX7XMlnGLe4eONZO1kk7A6GJALRqraiCNyoA9IdM1NC6M3hPuQ2UTgstdhc4hyJajiNigDulxKUaBnbAiRckqwIcADG2aceeeVRZwwrw6R7YXEv1WSMvJJEUmR9+zdiFYY2K46mmblXk9oJjdXUomuiuhSq6Yok6lY1OTuerE5Plvmj52vhc8StrWMgrZZuZyNwJGUpCnk2CzY8CKsVx3SSK1k9kHIq7KZ7KOOKdF7CNVQTxklRgAAyK28YP4gWXxIq/r66ggggEEYIPQg91UnDH7CU2rn0SC9uT3xjGqLPeUJGPFWXrgmrGo0+z70eCrptS7HtlyXVFFFVC6FFLM1nPely7yW9uAVjRDokkPdI59ZV8E2Pj4VM5PvzNaRM+e0QdlID1EkXoNnzJGffQE1+JIJhDh9RwNQQ9mGYOwUv0DFUY48qi3vEytzHEIgxIUls+mFcyDKjSdSqU9MkjGtOuanvZRmQSlFMqgqHwNQU9Rnrjr8TUigCuHIVv9ZvJb1hmOFTBbeByftZh+0RoHkp8apuYeIhm+qo4QlddxLkAQ2/3iW7nb1V8Mk91TOG8blaPsuHoILfCqLl130KMAQxHrt999vANUbm96ivqSxgtjk/oXvPXH7gOtnYlUndO0knYZEMRJUEL952IbA/KTVLwbhKwBvTklkkIaSWZ2d3YbZJJ29gqNa8JW3lluA7FXiHamRizs6FiJC7H8LEY8lxgCpfBOLR3UKyxHZuoONSnvVgOhFSERWDliGbLSzzz6ic/buqdcFQkZCqB0x5VEi5VWyJnsmkXSMvAW1JIo3I9Lo+PVOeu3Qmp0tq0E0jWgVi4Estux0KSSV7RGxhGOk5BGGx3Hcx77id/JGyw2fZMVPpzSxnGx9VUJ1HwyRvigJf8A/W2hC9nL2rOMrHArSyHIzjQgJB8jjFebv6P5uLaZLvXZxx/3MfotMdfrtIAcJ6qALknY5p6+j2xii4darC2tDEpEmkIWyM5K9x3IwScdKYqAKxrnKHTezj8+r+JVb+dbLWVfSRDpvM49eNW9uMr/AEj4VreqRzTn2ZtOkSxe17oVqKKK546QKKKKA7Wd00Tq6HDKcg//ALqPKtIXmD7OJ2Cr2mkd5GpxsPjt7xWY0y8RtGl4YVjz2gjDx469pEQ6Y89Sir2iskm4p9ihrq4tKTXcbXvnP3sewCuDzMerE+0mqjlrjIuoEkI0uVUuvgWGQR4qRuD7jgggWRNWpynnEmVIKDWYoCa5s9fHao8kleUj02dGkqiFsJLybDPFKscUkc0Z0uuDIhwejLsMqQQc7ip8k1VHEHdZI7iIaniyrJkDXE+NSAnYMCFYZ7xjvq7opxruTlxwyjr65WUtQ55X0Lq7fiUq9m1+ETozw26pMR+2XIU+aqPLFKfDOCi3mkSKUw3QdijzZdLmJyHGvJHaMCSCQQwIz0NOfDr+OdA8Tah0PcwPerKd1Yd4NSGUHqM+2unjRXzE5OWosfaZB4fNcHaeKJPzRylwf3WQEfGvHH+HGaL0DpmjYSQv4SL0z+UjKkeDGrKipXFNYZCpNS3LsQOD8QE8SyAaTuroeqSKdLofMMCKm1SxMsd+8a//ACIe2ZR3PGyx6sfmVlH+nV1Wmshsk4m8qnvgpBS5KosriSU7WtyQZD3RT9O0PgjjAJ7iB40wuwAJJAA6k7Ae+lu9uTf5gtz/AGY+jPcDoy98UX4iehfoB0yemIxcnhHqc1BZkMhkGNWRpxnORjHjnpStxXmWWVJhwyM3DRLmSZRmKMd5H+a4BzpXPQ9cYqTNyLZMMdkyjuVZJNAPc2gtpz37jB7waeeSOJKyPbFI4pbbAKRKEjaNs6JVQbKGwQV7mVh0wTLbRKtZZDTqYWvCM65Z5OiQdtNKbp5CJdTHMRbqHC/eODsWzjuAzV5HxQyuYrOM3MgOGKHEKH88x9Ff2Rlvy1X8O4FG899C5keCC6ZI4dZEQVlWQrpXGsAuRhiQBjatR4FbLHBGiKqKF2VQFAB32A2FU42pzcF6F2VTjBTfqUXCeThqEl64nkBysQGLdCNwQh/vGG3pPnBGQFqy4rypZ3DF5YEMhGDImqOXHh2kZV8e+rqipSIzLjXBouH3cci9oIJ4zEXllkkCyqwZFLSMSoYF8b4yviRXa/v44UMkrqiLuWYge7zPlWg3dskqNHIiujjDI4DKQe4g7Gl3hf0e8Nt5e1itUEgOQXLyBf2VkYhPcBigPv0bROvD4taMmt5ZFRxhljkmkkjBHcdLDbupnoooArOvpTh9OB8dVZc/skEf+RrRaS/pRhzBE+PVkxnyZT/MCqmuju08i706W3UR/noZrRRRXLnVhRRRQBTvy2f7PH+9/wCTUkU5crH7AeTNVjTeZlfU+T6lLHaNbXBhQiMSFpLVyMplsvLbMBjI1ZkXfOGOOhzLfmZo9rm1uIyPvxr28R8w0fpY9qirviNkkyFJF1Kd+8EEbhgRurA7gjcVSycOu4/7m7DL3LcxByPLtI2Qn3gnzrcRnVYsWc+5pJV21vNfHscG50s++Yr+3HKv6rUW45xsx0mDHwRXY/JakS8Qv0Hp21vNj/KmZD8JUx7s++uac5RIwFzBPb/ndA0ef24ycfCpY0VPiRDLUXR5iQ35jiONXaRhtlaWKSNSfAMygfOuktxTVLHHNGQwWSNx0OGVlP61nfELU2cxt1Lyxka4lQNJIgzvGwXLYH3WPUZHdXuWmx5TxDVZ8xKZyr9pGxjlxjUuPSA7mU7OPbuM7EVccO5rkLpFLBrd8hWgZQCVGTlJWGjbJwGboaWhb3TbrZ3GPMIvyZwa78ItJvrlqJIpIsOz5cDcLG4IBUkfeG2emauaX7RXJR74yUtZ9mti5ZW5L3NHifIzgr5NjPyJqh5jiuiFSCfTJPIsUKpGoOWyWLu+rIVA7kqF9WmCopvkgu7SaY4hBkjLn1UklCiN2P3V2ZM+MgrcXtqttGkoSdiTLeH6ObIQqjq7zDc3Wt1uS+MFu1U6gPy+qPCuJ5FlGycRuNP/AFI7d2H72gb+0GnJ5AAWJAUDJJIAx45pC47zXJcyIvC5EK27a5JmBaCRgCotgR6wOolnXOnSuMnYaiMXJ4XJupSjBZfZETnD6OozYXLGa4muEjMqNLINOqP09IhULFg4xup69a+8HvEeCBl0r2kSOqDAwGUNgL4AGvnMnMHEbi2lgitIYWljZDK1yXADAg6VEYOojIBOMEiqT6PeERRW6SIIyzqAzBHV8rsUbU7YIIwVGBkVd0sZwk00UNZOE4pp8DVVBxJZBxC37CZoXlt543dFQt2aNC4A1ggHJODg4ycdavnYAZJAA7zsPjVFwSdbq7kuIzqhgT6vG49V3Yh5WB7wMRrnyas9RsUKH7+hjplTs1Efb1LrhfDkt4+zjzjJYsxLOzscs7Md2Yncmny2XCKPAAfKlGNckDxIHxpyrQaLu5NnRa7CUYoKKKKvmvCiiigCiiigClv6QodVk570ZW/7gD8iaZKq+aIddpcL/wBNiPaoyPmKiujurkvhk2nltti/lf7MVooorkTsgooooAps5Rb7FvJz+i0p0z8nn0ZB5j9DU2n85BqPIXzVHkNd3qNKa2CNcyHO1VV23WrG4NVN01SxIZFdwC3nkaW3t3MVojDU6+urEenDETso6En7uSB5OvD7COFdEShR395J8WY7sT4nel7kDiKGJrdsLPE7l0OxYM7MJB+IHPWmqus0lcY1pru8cnHay2crWn2SfAUvczTCGezuH2jSR4nPconXSrHwGpVGfzUw1wv7NJo3ilXUjjSw8j+h86sTWV2K0Hh9zvXieFXVkdQysCGVhkEHqCD1FJlpxh+Guttevqt22t7k7nSMfZyAbjGR6XT+TQONW2nX9Yg09dXapp+OcViM0+fyMyra449yuHJ1rsGWR0X1YnmlaIeQjLaceVXkMKooVFCqBgKoAAHkB0qjfnOz1aUlMrDfEEcku3tRSPnUq15ktX6TIrAZKy5icDx0SYbHnisRda8uD1NWPzZLOWQKpZiAqgkk9ABuTSBwW64c8ZkaTRLNJLKwhkmEmJJXZAwgPUKVG47qtOIX6cRc2lvIGhXDXMqNtoz6MSEesWI3YbAAjqcU028CooVFCqowFUYAA6Cq+ooeowlLCXqixpr1pstxy36P0FAcM4TKyiSUux6LcXE4z5aZWGadbS3SNFSJVVFGFVQAoHkBXOWMMCGAYHqGAI+Bqjn5fMfpWMpt2/y/Wt28jEdk9qY99a3UdJsazGefxNppus1p4lDHyhu4cuZUH5gfhvTZWd/R7xxrmeSKaPsri22lUHUh1g6WVvAjfB3rRKq6WuUE1LnJb1dkbGnF9sBRRRVoqhRRRQBRRRQBRRRQGW888s/V27aIfYudwPuMe79k93h08KU63q4gV1ZHAZWGCD0INY/zTwBrSXTuY23RvL8J/MP9jWg6ho9j8SHHr8HRdN1viLw58rj5/wClLRRRWrNsFMPJ53lHkv8AVS9V5yiftH/Y/mKlo86Ir/8AzYzvUWWpT1EmrYo1jIFyap7s1bXNVF3U0SCZQ8RgDENuHXdXUlXU+IYbinPkq8lltVeZtTa3VXwAWRWKhjjbJwdx1pL4s5VHI6hWI9oBNaRwyzWGGOJfVjRUH7oAredLTbl37HP9XcUo9u/uSaj8SvVhiklf1Y1Ln2AZx7akVVc12Zms7iNfWaJtOPxAagPiBW4k2k8Glik2kxZfhY+xnvgHnvJ4k0ndYoxqlWFf4AGPeSfe0Py7aE6ja25J3yYo85+FReL2Ru7NDHtIBHPFq7pFw658M7j31dxsSASMEgEjwPhtUcILPBJOba5PMECoMIqqPBQAPgKofpBgRrCcuBlVBQ/eEmRoweuS2Bt1zTFUTiHD1m7PXnTHIJNPcxUHSD5BiG9qivc45i0eISxJMrJoezuLN8AF1e3cKABunbA4G2zRt/Gavqh3lqXlgb7sbOx9pRkH/k1TKRWMiTzj+eoVG4oJDDL2O0uhtB/Pg6evnipJNUVjeT3kYlt2jhhcnS7qZJWUErq05Cx7g4zq8wOlRajUV0xzN4JtNprL5YrWS++i4W5iLW2SNxIXz2vbZGvtNW+vbfPljbFPdK3IXB1t45QGZ2kfW8j41PIerHSABtpGAO6mmtHTjble75/E6C/O7DXCXHHAUUUVKQhRRRQBRRRQBRRRQBULjHDEuImikGx6HvVh0YeYqbRWGlJYZmMnF5XJh3GOGPbytFINx0Pcynow8v8AmoVbJzVwBbuLGwkTJjbwP4T+U/7HurH7mBo2ZHBVlOCD1BFc1rdI6J9vK+P2Oq0WrWoh38y5/c51b8qn7f8AcP6iqirPls/2hPY36Gq1XnRZt8jHB6izVLeosorZI1bK25FVF2KubgVUXYqaJBIorwdaiWPG7q19GGUPGOkU4LADwVx6SjyyRU+7Wqe5WrlNkoPMXgpXVQsWJLI18P8ApEiO1xE8R/En2qf9o1D4U08O4rDOMwypJ46GBI9o6j31jcq0zcgcGjnjuGdekoCSr6MiuqjUUcbjqu3Q43BrZ1a+fElk1N3TocxeDSqKreCXpcPFIwM0DaJMbagRlJMdwZcHbYEMO6rKtrGSkso1EouLcWFFFFZMBXG6u44l1SOiKO92Cj4moXM5cWdwYmKyLE7KV9bKqTt57Y99S+C8qRkJKkMYLKCJXw8hBAIPaHLH3mqer1bowlHOS9o9Gr8uUsJFU/HmmOiziaXP+M4KW6j8Wo7yexM58RVrwLha2sEcCElYxjJ6kklmPlliTjuzTTb8CH33J9m365qxg4fGvRB7TufnWl1Dv1LW/CS9DeaZafSJ+Hlt+pG5fX7MnxY/yFWdFFSwjsiokVk98nIKKKK9ngKKKKAKKKKAKKKKAKKKKAKU+eeWfrC9rEPtkG4H31Hd+0O74eGGyio7ao2xcZcEtN0qpqceTAancCP9oj9v6gim7n/lnGq5hG3WVR3fnH8/j40mcLOJov21/UVzNlEqLVGR1VV8b6t0fb8h8ao0oqUwqPLV1FBlfcLVTdLVrcvVNdzCpYkMyqu1ql4g4VSSCe4Abkk7AAd5JwKtrqcVUXTenCx9VZ4mJPTSJFzVquOWVLJJIsrHki6kYduY4Iz1CN2kvsG2lT574rQOGcPjt4liiXSiDAHzJJ7yTuTUo0VdSS4KLbfIm8+ziFoJIWKXbsEDJ1MIyW1IdnUHGMjqdq+cO5puwPtrdZR+KFtD/wD1yHBPsYVE5usDBcG5JLRzYUsxJMbDoue6Nu7wbbvFe7GxvJF1Rwxop9U3EjIxHjoRGIHtIPlUkLZwf3WRWU1zX3l9S9j5xtshZDLExGdMsUgO3XBAIPUdCetdH5stvumWQ+EcEzfomK8cu8GkiZprh1edhoHZgiONNiUXO5ydyx64HhXfmDjP1dVAHpyHCs4IiT80j9AB4Zy3QeIsfbJ+yK32Gv3Z4tL+4vEP1a1YI+V7W5dY1HVSdC6nODkYwOnWnzlvh/1e2ggLazDEkerGM6FC5x3DbpSvwG4SCFIw2QuSWOBqZiWZzjbLMSffV/acWU9GB9hBqCy2VnmLFVMa190YVr3VfBdg1MSTNRkp0ooooAooooAooooAooooAooooAooooAooooD4wyMHcGsu5r5b+qzpJGPsGcfuHPq+zw+Ht1KuN3bLIjJIAysMEGq+p08bo4fPoWdLqZUTyuHyhPauEkLN6qk+YG3x6U5xWEa9EGfE7n4muV6m1QQ0X9zJ567+1fmZzxC0cethfmflt86WL91XqSfkKfOOWxOaQuLWDZNWo0wj6FWd85cspLjiAHQAVU3t7rVlPRgQffUu74e3hVbNYN4VKQmqcjcwC6twGI7eIBJR3kjYSexhv7cjupjrB+HPPbSrNAdLrtv6rL3qw7xWsctc1w3YC/3c4HpQud/ap++vmPeBQHbmVpHQwR25m7VSCzMI4kHTJfrqzuAoJ27qjwWPEdK6rq3DAAEC3ZgSB+IyAn24FMVfDQC49zxGHd44LmMdewLRzY7yEclW9gO9XPDr+O4j1xnUpypBGCCNmRlPQjoQa5cO4mJJJIWUxzRYLKdwVbOl0b7ynBHcQRuBVNy/fRy3bSQggTW6ySoe6VZGjGfBsBgfHQKAkw8m2oYsyGRc+hHIxaKMH7qx+qBnPXOM4GBXefla0b/AAEjPc8X2TjwwyYNXNVXDLppGuYZgpMUhXyaKQCSPI8QraT+znvoD5w69ltJI4ppWlhlbRFK+O0V8ZEbkbNkA6WwOmD3Ev1hcZFY/eTdpHBaBi8wvtK75YRW8hfWSd/Rj0rnvNa1wuPAoC6Q16rynSvVAFFFFAFFFFAFFFFAFFFFAFFFFAFFFFAFFFFAFcpUzRRQFVeWINUN7wQGiigKW55dHgKrpuWx5V8ooCJJy0PKotxymrDDAbbg5wQfEEbg+YoooDpFacRg/uLhZUH+HdDJx5SL6R99WMPGr4bPYBj4xXEWCfY+CPnXyigIXDrfiL3Es7pBAZFSMBm7VkRCxwApCsSWJyT7q+R8s3VozTWLCRn3mimIxKck6g22h9z4Df4lFAeofpHtVytyskEq7MhHaDPkyZz78UcnR8Que2liiihjuJTIJ5W1tpwFRREh6qgUekQPbRRQDxyxyVDalnXLzSEmSZ8F2LHJ6bKCd8Cm+3gxRRQEkV9oooAooooAooooAooo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pic>
        <p:nvPicPr>
          <p:cNvPr id="7176" name="Picture 8" descr="https://encrypted-tbn0.gstatic.com/images?q=tbn:ANd9GcRVJ5zjZzl-tC6eqMwHwc0LlQGVdAOrXTK6snIqLZkCdRuZsxp1x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571744"/>
            <a:ext cx="3867747" cy="259731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85786" y="857232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 A mouse is ……… the table.</a:t>
            </a:r>
            <a:endParaRPr lang="lt-LT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8" name="Suapvalintas stačiakampis 7"/>
          <p:cNvSpPr/>
          <p:nvPr/>
        </p:nvSpPr>
        <p:spPr>
          <a:xfrm>
            <a:off x="6000760" y="2143116"/>
            <a:ext cx="2143140" cy="57150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among</a:t>
            </a:r>
            <a:endParaRPr lang="lt-LT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9" name="Suapvalintas stačiakampis 8"/>
          <p:cNvSpPr/>
          <p:nvPr/>
        </p:nvSpPr>
        <p:spPr>
          <a:xfrm>
            <a:off x="6000760" y="2857496"/>
            <a:ext cx="2143140" cy="57150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under</a:t>
            </a:r>
            <a:endParaRPr lang="lt-LT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10" name="Suapvalintas stačiakampis 9"/>
          <p:cNvSpPr/>
          <p:nvPr/>
        </p:nvSpPr>
        <p:spPr>
          <a:xfrm>
            <a:off x="6000760" y="3571876"/>
            <a:ext cx="2143140" cy="57150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over</a:t>
            </a:r>
            <a:endParaRPr lang="lt-LT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11" name="Veiksmo mygtukas: pirmyn arba paskesnis 10">
            <a:hlinkClick r:id="" action="ppaction://hlinkshowjump?jump=nextslide" highlightClick="1"/>
          </p:cNvPr>
          <p:cNvSpPr/>
          <p:nvPr/>
        </p:nvSpPr>
        <p:spPr>
          <a:xfrm>
            <a:off x="6786578" y="4857760"/>
            <a:ext cx="642942" cy="714380"/>
          </a:xfrm>
          <a:prstGeom prst="actionButtonForwardNex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>
              <a:solidFill>
                <a:srgbClr val="0066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43372" y="857232"/>
            <a:ext cx="178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under</a:t>
            </a:r>
            <a:endParaRPr lang="lt-LT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vassociates.in/sites/default/files/images/borders/Aqua-bubbly-pearls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6146" name="Picture 2" descr="http://www.learn-english-online.org/Lesson53/planeov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428868"/>
            <a:ext cx="2780227" cy="294650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857232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A plane is ……… the mountain.</a:t>
            </a:r>
            <a:endParaRPr lang="lt-LT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5" name="Suapvalintas stačiakampis 4"/>
          <p:cNvSpPr/>
          <p:nvPr/>
        </p:nvSpPr>
        <p:spPr>
          <a:xfrm>
            <a:off x="6000760" y="2143116"/>
            <a:ext cx="2143140" cy="57150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over</a:t>
            </a:r>
            <a:endParaRPr lang="lt-LT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6" name="Suapvalintas stačiakampis 5"/>
          <p:cNvSpPr/>
          <p:nvPr/>
        </p:nvSpPr>
        <p:spPr>
          <a:xfrm>
            <a:off x="6000760" y="2857496"/>
            <a:ext cx="2143140" cy="57150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between</a:t>
            </a:r>
            <a:endParaRPr lang="lt-LT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7" name="Suapvalintas stačiakampis 6"/>
          <p:cNvSpPr/>
          <p:nvPr/>
        </p:nvSpPr>
        <p:spPr>
          <a:xfrm>
            <a:off x="6000760" y="3571876"/>
            <a:ext cx="2143140" cy="57150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on</a:t>
            </a:r>
            <a:endParaRPr lang="lt-LT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8" name="Veiksmo mygtukas: pirmyn arba paskesnis 7">
            <a:hlinkClick r:id="" action="ppaction://hlinkshowjump?jump=nextslide" highlightClick="1"/>
          </p:cNvPr>
          <p:cNvSpPr/>
          <p:nvPr/>
        </p:nvSpPr>
        <p:spPr>
          <a:xfrm>
            <a:off x="6786578" y="4857760"/>
            <a:ext cx="642942" cy="714380"/>
          </a:xfrm>
          <a:prstGeom prst="actionButtonForwardNex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>
              <a:solidFill>
                <a:srgbClr val="0066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4744" y="785794"/>
            <a:ext cx="214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over</a:t>
            </a:r>
            <a:endParaRPr lang="lt-LT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vassociates.in/sites/default/files/images/borders/Aqua-bubbly-pearls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5122" name="Picture 2" descr="http://thelearningsite.info/wp-content/uploads/2013/09/flashcard-preposition-infronof-rabbit-in-front-of-a-tre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928802"/>
            <a:ext cx="2643206" cy="396701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85754" y="857232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A rabbit is …………… the tree.</a:t>
            </a:r>
            <a:endParaRPr lang="lt-LT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5" name="Suapvalintas stačiakampis 4"/>
          <p:cNvSpPr/>
          <p:nvPr/>
        </p:nvSpPr>
        <p:spPr>
          <a:xfrm>
            <a:off x="6000760" y="2143116"/>
            <a:ext cx="2143140" cy="57150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in front of</a:t>
            </a:r>
            <a:endParaRPr lang="lt-LT" sz="3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6" name="Suapvalintas stačiakampis 5"/>
          <p:cNvSpPr/>
          <p:nvPr/>
        </p:nvSpPr>
        <p:spPr>
          <a:xfrm>
            <a:off x="6000760" y="2857496"/>
            <a:ext cx="2143140" cy="57150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next to</a:t>
            </a:r>
            <a:endParaRPr lang="lt-LT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7" name="Suapvalintas stačiakampis 6"/>
          <p:cNvSpPr/>
          <p:nvPr/>
        </p:nvSpPr>
        <p:spPr>
          <a:xfrm>
            <a:off x="6000760" y="3571876"/>
            <a:ext cx="2143140" cy="57150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behind</a:t>
            </a:r>
            <a:endParaRPr lang="lt-LT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8" name="Veiksmo mygtukas: pirmyn arba paskesnis 7">
            <a:hlinkClick r:id="" action="ppaction://hlinkshowjump?jump=nextslide" highlightClick="1"/>
          </p:cNvPr>
          <p:cNvSpPr/>
          <p:nvPr/>
        </p:nvSpPr>
        <p:spPr>
          <a:xfrm>
            <a:off x="6786578" y="4857760"/>
            <a:ext cx="642942" cy="714380"/>
          </a:xfrm>
          <a:prstGeom prst="actionButtonForwardNex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>
              <a:solidFill>
                <a:srgbClr val="0066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4744" y="785794"/>
            <a:ext cx="242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in front of</a:t>
            </a:r>
            <a:endParaRPr lang="lt-LT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vassociates.in/sites/default/files/images/borders/Aqua-bubbly-pearls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4098" name="Picture 2" descr="http://www.really-learn-english.com/image-files/plate-on-the-tab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143116"/>
            <a:ext cx="3784324" cy="286094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1538" y="857232"/>
            <a:ext cx="75724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A man is ………… the table.</a:t>
            </a:r>
            <a:endParaRPr lang="lt-LT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5" name="Suapvalintas stačiakampis 4"/>
          <p:cNvSpPr/>
          <p:nvPr/>
        </p:nvSpPr>
        <p:spPr>
          <a:xfrm>
            <a:off x="6000760" y="2143116"/>
            <a:ext cx="2143140" cy="57150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among</a:t>
            </a:r>
            <a:endParaRPr lang="lt-LT" sz="3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6" name="Suapvalintas stačiakampis 5"/>
          <p:cNvSpPr/>
          <p:nvPr/>
        </p:nvSpPr>
        <p:spPr>
          <a:xfrm>
            <a:off x="6000760" y="2857496"/>
            <a:ext cx="2143140" cy="57150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between</a:t>
            </a:r>
            <a:endParaRPr lang="lt-LT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7" name="Suapvalintas stačiakampis 6"/>
          <p:cNvSpPr/>
          <p:nvPr/>
        </p:nvSpPr>
        <p:spPr>
          <a:xfrm>
            <a:off x="6000760" y="3571876"/>
            <a:ext cx="2143140" cy="57150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next to</a:t>
            </a:r>
            <a:endParaRPr lang="lt-LT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8" name="Veiksmo mygtukas: pirmyn arba paskesnis 7">
            <a:hlinkClick r:id="" action="ppaction://hlinkshowjump?jump=nextslide" highlightClick="1"/>
          </p:cNvPr>
          <p:cNvSpPr/>
          <p:nvPr/>
        </p:nvSpPr>
        <p:spPr>
          <a:xfrm>
            <a:off x="6786578" y="4857760"/>
            <a:ext cx="642942" cy="714380"/>
          </a:xfrm>
          <a:prstGeom prst="actionButtonForwardNex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>
              <a:solidFill>
                <a:srgbClr val="0066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9058" y="785794"/>
            <a:ext cx="214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next to</a:t>
            </a:r>
            <a:endParaRPr lang="lt-LT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vassociates.in/sites/default/files/images/borders/Aqua-bubbly-pearls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080" name="AutoShape 8" descr="data:image/jpeg;base64,/9j/4AAQSkZJRgABAQAAAQABAAD/2wCEAAkGBxMTEhUUExIWFhUXGSEZGBgYGB8dIBogICQiHx0fICAaISgiHBwnICMdIzEhJikrLi4uHh81ODMsNygtLisBCgoKDg0OGxAQGzQkICUvNDQsNis0LSwsMjcvLCwsLCssNC8sLC43NywsLCw3LDcsLDQtLSwsLSwsLDcyLDA3LP/AABEIAP4AxgMBIgACEQEDEQH/xAAcAAADAAMBAQEAAAAAAAAAAAAABQYDBAcCAQj/xABDEAACAQIFAgQEBQEGBAMJAAABAgMEEQAFEiExBhMiQVFhBxQycSNCUoGRMyRicoKhwRVDU5IWJbEIc4OTosLR4fD/xAAaAQEBAQEBAQEAAAAAAAAAAAAAAgEDBAUG/8QALhEBAAIBAwMCBAQHAAAAAAAAAAECEQMSIQQxQVFhEyKh8AVxgbEyQoKR0eHx/9oADAMBAAIRAxEAPwDuODBgwBgwYMAYMGDAGDBgwBgwYMAYCcGI/qfOLx1Ba3y8TCJlUnuTyHTpiW30qzMqne534G+AeSdR0gEjfNQkR/XaRSV+4Bve+1sacOZ1k3iipFijvsah9LMPUIgJX/NY+2JHoqhE1VesILREmmgIRVQrsxCBVYWvZQwPhsbk3IctUxQZgxaKoa5AkqGmYrGWA0r2g1hFYgB9Nr3ubi+DZ4Na/MatSoCU8VzpUyOT3HO4RNNrX33P8Y3sjzmOpTUuzqdMsZI1RuNirAcG/wDI3GFHxHjtRmYLdoJI5Q211VJFLm58tAa/thPQw1EVXEZVTvT1cpDpYaqYISurT9Vvw1uwuPX1MdBwYMGAMGDBgDBgwYAwYMGAMGDBgDBgwYAwYMGAMGDBgDBgwYAwYMGAMJpunkapWfUbBu4Y7eFpApRX9iFNveynyw5wYDmPV2a0yZrDL3xF8vtUvouD+mMtbZrG+xuB5G+KHrDLqImKrmhkd9olaFiGcObKjaWGpGLWsdt99sLeq/hbTVlWKomzG2tTurEW3sLXuNiPPbCrNs1rkqFepQOtO7CGKGJwsjaSqO9wwuLg3DWG9lJ4B/8AEPqWOmo1QqwefSmg2uiH62bkCy3FybE2w9yjJIY2WWMsw0aY7tqCITqIT0B2/ZQBsMQlLlVfmUkIrEKU8ZGosugyEcgKx1MSbi7BVCk2BJvhrleaS0WZTUksLJRSFTTSWJRWblL8KGa9lPB24IGKtXbwilt3OOPfhfYMGDErGDBgwBgwYMAYMGDAGDBgwBgwYMAYMGDAGDBgwBgwYMAYMGDAGDBgwBiF67qHaty+EDw91ZGPuHQWPsRqH3OLeaVVUsxCqBckmwAxA9Z1cdRJD8s2ucamisCAzRESqAxGkglCtwdr4Db+IdPVVElNTUk/YlYSSdyx2CgJa67qfGd8M+rqfu0wpWe0s40RyEbCRRrBPofCSNvLGKuzNJY6KsiPMqrY3+mX8N0PmCDY2PDJhJ1N0xJX1M6SyHQoQxRsfCB4TqUW+okSKW5HhtybhS5TnX47Ukro0qglWUg61HOoD6JB5r9iPQPsc/ky6OOCuEMaK1FJ3KdtIulkSbTfnSWLD7Ni4y6qEsUci8OgYfuL4DYwYMGAMGDBgDBgwYAwYMGAMGDBgDBgwYAwYML86zqClTXM4W+yqN2c+iqN2b2AwDDBiXp87qal3jgEEDIASsza5QD9JaJCNAPu19+PLGOozPMYNAmSlZXkWPuozjSXbSt4yLm5IGzbYCswYR1FLmHKVNOOfCadre2/dv8AvbGnN1U1LtmEQhBNlmjJeJieATYMjexG/kTgKjBhNB1PTMwXU632BeJ0FzwLsoGFPxS6pbLqF5owDKxCR34BPJPrYX/0wGf4kSaaF2MwiCsjEkgXCsG0i+xJtx58bYgOhs+pn11ctS87xu7QU4uGEj6iRFCCdiH0gktYltwBfHL6XMarNaqNKyqdo9WttbWVB52HC7bD746fk+d0tPXw0cUca9+V170LKDokQBV1IdVw3B9hbBW2du5t0U8kFYTXMKdTKZ9EjHsC/iDJYDVJwo1fmVjbYYpqHMpZMypZGUpHPTTdtDcEIrRFWYeTte+n8ot53wo+JE//AA6nSV6iWZmfQplAcqfqGlbiNCAP6hjZhsd8adKsqZfJXQ1kriKJ5oWqPHLExH4kTki7xuNLC4BBUHe+CVB1LUpTUuZFpUaaoYrGmoX1PGkcSW232B+xxs5VnRgpY6eOnmaSGNUJlXtRrpWxZpG207crqPoMflbMcwlnkeWZy8jnUzHzJ/8A4fwMdd+GnXtNN2aXMTISgAjeSUmJiNlDpxcbAE34wHSclyyaqlWpnqJe2jakVSY1kPsgtaIeWq7NybCwNpj4MfcAYMGDAGDBgwBgwYMAYMGDAGDHmSQKCWIAG5JNgMadPnFO7KqTxszC6hXBJA5sAcBvYmslpY3rquVxqnjdY0JN9EZRWAUHZbtqvbc2F+BilxL5nKaSuWoY2p6hVhkJOySAntMfQNqZL+pXAJaWmpMpzAAd+apzKVtzY6FG/lbwgn72+2Hpf5utAX+hRsSzeTzkWCj1Eakk+WpgOVNvHW+bmIQww6Pm6l+1AzW/DuPG/wBlHl5mwwypMoNPSrBTMEKjZnBbUeWZtwSzG5JvycBCZt1JG1eKOStqY53cIhgZQiMdgNJVgV9S51HyAGK3rjOIKOgkeqHdQr29LD+qxFgDYW33JNtrHEzWdGpU1VDIaSSGWmIMj3XtsFOqwN9UhLXINgfES24tja+KnT3zpghe4R9SRtqsscxsVdxy3hDKF8ybbXvgJimppI6WoJnEu6JDJ4zpW6lU8bG4QnT72NyTh78cen6iroohBGZXSQFlXncWuP3wvpIUkNDRKhTxozoPypD4r/4S4Vb+t8dXlUlSAbEjY4O2tjiI9HJPh7l1Lk0J+aYNWTD8RFs2gchCfpB8zc7nG1luS/P1UdWKTt6Zw4ctFpREKlbCNixkJQ7kADWfTHPeo6PM0ZpKdWdCe04jhDtHInhdSCpYaiNer82u/njrfwtyarji71YiRyugTQgAJAJOuTSLaze1hwPvYHEw+IPTEVdFEJo3kSKTWyISGZSpU6bckEg287EYnOsKaQZbmBjp3ghNPGqK5W9o7qTpViV8GgeLfw78Y6DnLhYXYzCEINXcJ2W292vsV9R5jCDp1a+dQ9VJA0EmoGLsMhaMiymzOSpbclWvsRwb4D8kYMXnxV+H7ZZMGju1NKT2yeUPmjf7HzHuDjS6N6QmmX5uSF/lozuwA8RsSLByAyAgat/bAh+nOjkcUNKJL6xCmq/N9Iw4xznKs5eEUpSlq0EpDOgKyRaSupjEA7MADYhQAbeVsPOsurRTZbNWQWkK2C7bBiwWzDYixO452wFVgxw7pHqfPa4iSGeJwpDSI6osSq17AsF1h7C9gTYWJ9+qU/U8XeSnn/BnddSKzArIPMowNiPY2PtgHuDBgwBgwYMAYwVtWkMbSSMERAWZibAAcnGfHK//AGia5ky6OMEgSzAN7gAtb+bfxgN7Pc0GbAUkMywQTKrCVhczC9yirdbXseTc2Ow84PIPhy81c8kM4pHgnt2zGVNl3LRgtuh2tudj+2Gnwyp/mMoS8ckjwVPg0eE2UrLYsRfRcD6d9gBinzWmgq82ppYp5DKsdtBVkVFVtTG5AJc8afa5tbAdGQbC5ufX1xjqqZJEaORQ6MLMrC4IPkQcZCcfEcHcEEexvgIfMekTGk0ndZ+0qtTaj4oxG3dKauWBIAvzpsPLd3XUklbFFJDWSQRtGJF7QW7FgCpYtfwW/KLE35w7qR4G+x/9MJ+iJy+X0rE3PaUX9bC1/wB7XwGTpyWyvE2oSxt+IrOz88Mpc3KMBt6HUOQcKviRnJp6cC0emTUGaVC6gKpawVSLubbbjg40upppidI/BzCNWemdN46hV3aPfm45jbjZgfMKxnE2Y2oKiCkmEsPd1B5FBAIH06SY2BI31G2DcTjLR+E3W8c8q0pBkZVbtSGIqyLyVZtTXF/O/lvfHXMSvQnQ9Plqv2wDJJbW2/A4VdRJCj3O5xR16uYnEZs5U6T722/1wYQdRZDTuzTfMNTuQA7LJoV7HwiQAjVvtyCQSODhDT1+aoNUJhnpvyuL1DAee6sjsBtYEMfUnnCuqnkaoWnp8tkR44gzyDstMQ583drR6irEsbsbbW5wxyH/AIjTTmSShl7LEhwJY5G028LEK12kU3GrkppBuRcm44y9Ui1lbMys39IqSZ4iiIT4lKU99UjejyPYEbLijrMq7UTzSST1bxKZFjLABmUagFSMBSbja4OF/S9aJczr2RtUbR07KfurA/bcHb1vhr1vJVLRTGiUmo02S1ri53IvtcC+DCjMQlZJl3zdOAsqO/ZlsdMmlWA35YDV5euJzJemKmavqjVyj5E3HyzFlAAPg0psoS4+obNvjd+IldJDSZfJK6itSVHFhyQpEuw2tYkH7i3lhj1f0i1VIlTqVlRVLQyKxDAbldmGx5sdibXuBbGZVtnGfBbNUN3pqxKhJlLrDQRIWssjKEXUmwsupmJA3Uk3tayvNqisSkdLyI9XI63qIgWQxD6yESxjk0jcpdbg3bnH3OviLRtU0k1OpqAisqQqO2yStZFLBwAbLqQaSd2PNxippg+YhKiYrBHCHFopW1qxGlw5sujSLgrvvjcIyQZZk0kGWQ07SQxPVTqwkhcAMTZx4yDqZrEiw3AC34OOMfEbMjJmMwUaEgYwRKD9CxEqLfvc/vjs+QZXDFIWo2jrJfqjTSxWNL+RlktGpPmg54FhYRf/AIJebN41NKacvKZJBJIslwCXZ1HDR3svn9QB3OCojLpfSvXUPyNKJZDLVvGB2UBMjNb9P23LHbnDSo6omhsailSJSpcg1MesKOToNr287E438kppY7JUSQysqjS4UK5O+rwjZQBYC3kN8czatOYVMqhLsapoizqPCykpAi38o4xLUMP1FfYYMdjhkDKGHDAEfY4MEMYVQo4UAD9tsGA94QdaUdNJT/2mnWosw7cbC93bwqBbi5PPpfD5jbc4hKXqHvViyNURinUNpiMb3JuERkf6Ge7eIAnSCBYG5wCekq6yknamomo5ImuApOhYpBYSIovvpJB0i+xHB5d9K5pRR08U8skaztdWcnd3v42VR+o2JsPMDHzqHL4qepgMEMepmlk0t9PelaJFc+niudubG2JvIYEhjDU8xnV4+4HK9l5WhYQ9rUo1LT6jG3qd9yCRjIjC73m3MmGYVktTKC8MjI7NoSdJFQ2vZdmBQaACXKMCWA3tbDb4ewyA61jkWCSPV4+2Bq1HRoEfICHTchSQqHGr1XOuYZb3Vl+XaKUq1y1iyExsvhK6hq3Una4Fxjf+G/V8dckkSRLH8voTwNqQgjbSebC1v9zjUzMYUfUFb2KaeW1+3GzW4vYXxA/DFKwtTsJb0iU7Qyx3+iVXJBA53Uix9P2xSTuMxmeG16OFtMp8p3t/THqi38Xq1h5HELSTVGTVbR21RPYKGNlnQfQVYmwqEXwkH6gB9x0pTfmI7+HDV1Ph4tP8Pn29J/L1dXzXK46hAsgOxDKymzIw4ZWG6t7/AHGEXSmUxiSSUuXmjkkiY6UXckEsRGq3ZlCbtc4B8QaHQWeR0ItdGicMLm3FrH7gkWwi6SzMzZzUyQ+GnlhDuG2ZnXSivbyBUcHfzNrjE7LRnMdlRq0nGJzl0fEr1/1muWxxO0YkMsgQAvoA9WLaWsB9sVWJT4iBUpxOUjYxMoPd3QKzKH1DixFhqP03v5Yl0JOk6x6anqa2Y96epqGCRKwJ8JIWIO1gbAMfTnGaGpqKqWniSpnjWUGrDLp1xxMihEe4Ib8UtpuDsh9MeM4zWiqoIUWmqGWGQPphRk7NgRqBHhkCgk6V1Ai9r+fjPMwFPXHTUw0thTW7o/qwr3NaRge5Gw8yONsB9+FE7STZk8j6pPmNP06TpW6g2vsCQTbi9z54tM/zyCjhaaokCIOPVj5Ko5Zj6DHC8+d1rZp6GRxFO79spqVmYae6ADbwhy1r73U7eu/D0PmlfMHqNcYXbu1DaiAee3GDsffwjjnHH4s7prEc/R7qdNpWrvnUiK8Z77s45xHnnzmIY8v7ueZqDKhEKi7pfaKIbqlx+eRhvby+wxb1FTMv/lMshVpHCwzXN5Kc3LgH/qoo0E3/ADK3nbD7J8jgyqik7KltCtI7N9UjAXux/awHAxFz9RSV+URZoIwlRRzdyycEKbSKNW+lkO49QMdKVxHPdw6jVjUtG2MVjiI9vf3nvP8Ahs5Xn8UY7opomMXzUhZI0DduGQxQqG5BOw1eiHHqvrnimqNXyzGoVFnpomkOi/h7juEIRiCFJZVFlBJxrZVUwL89dEakemlmQvca43ldvEALqmtpLEcrpPIxnoOjoBSNM9X8vTSAFkpECR2+i7GVXc3FgzHTxfbFOMY8vVFTS0eXo8M5WJPAsYiVH13K2lclw1iNIsAL2PGNfLVqq2VVkqp1MN5ZTGwXShuESNowCxlALFmsQtvCCQQyrxLlyinhm+Zjku7fNLcRKzeKR3iUXQsTsV/cAHFN0rkMdFC9nUtI3dkcAKl7AeFRsiBQAB6DnBjmfTMyZlUwj5KGC5kkbuo5lkiWyBhKd9YY2vfke27rNKYZfWIkUjp+EWpx8u9TqLN/aC+g6zIT2j3CeCRjolHmEckkqJu0LBHPuyhwAf8ACwP74QZ0S2bUCjbTDUOx9j2lA54vv+wwFPTMSik8kAna29vTy+2PmMuDALuoZdFLOwNrRsb+mx3/AGxzzM8rqKeKEVEsTpDK70zCy/8ALkkVTfawYBR7AY6hUQq6sjgFWBVgfMHYjERm3QTSEf2hZUQqY0qU1iIJbZdJUG4uCWuSDztgPmf1CvVUlQO40fY74CLq1AcMVHiYIXVrLv7HHzKFSqqKcGeOoEdFIk7x2VWMroOFsVN4322wmmppZZaehpqrW1MGvLE4sYdIHak0klGLhUFvyg+Yx9p+nK6FopI5IkrZY9UsakLcpZSRsVddJjBUjYi4O+KrETOJnCL2msZiMt7P616WGWKeKCrhk1AxqVRYD9SowAuQeQ31E+pIwvyuhjpsvjWhTt1WYaYlt/yudbetoxqa5JJNudsbfTuUyNmDNXJFM00ZBIAIRoSvhawA4cWAvwbk+VFlcCzZjNLYaKRBTxAcBmAeW3obdsYyYxKonMZxhCdc9RfKRQUGWSuslPUIk2lTc6vELsedbnffc3GOjTSJLUSUdVGkiPGJY1dQQQPDILHkq2k/5/bDCmyaCOeWoSJVlmAEjjltPF8IuupTDJQ1Q4jqRG/+Cb8M3PkA2g/tjGp/rbo+mpaV3hMy3OkIZnKb87MSbW8r41Mhl+RoYGdUElDMq1JjNw0cwtqubXIDRkk/9M+VsdLzfLUqIXikB0sORyCNwQfIg74hurOnEpspngWR5Jaho4+49izszJGnFhZVAGw4Unfc4i061tSJm3y47ec+36Jrp6dYnbGJ9jzK+vqKpeRKZ3maO1xHGxve+4NrEbc39MIZc5WWqBzEPTxqfwIJoisWu7BXklF43JFiqk7E8XAOOPfC/NTSzVd45XvAy6YSwYsCNIBXdbm41DcY/QPTmdxzZVHUulk7JLoxLW0XDAl7lrEHc4tSMTLpJpllpvlI6+FAzrTshV1ctfSSCNQtY32IbkbHGsufVEJaprLlqiBxCTY6EhJaUkICiHTutiSSBfnHNanOESspqnLiwnk1akKoArOWUACIADY7Dc/Tjp3WlDeVqdRaKlhpaZPvPKoc/coij9j64rdOMI2Ru3f8K5MsQULGoJD07pHGA58LHRIxPqxd2ctz/GOg1+aSNllKGJE9WIoQb2N5ANbexCamPnthrmPSFHPIsssAdlIIBJ0kgaVLLfSzAbAkcYjvitWVHfhSkBMsNPNOAguwJ0xqQADuAXsMePp9C+ne9rWzunMe3s62tmIh0uSFWUoQCpFiDwRxbCuHpunjpHpIYljidWGkXt473O5uecSHSHUMtFR5ZT1yTNPVMyamuSl2JTXq3vpKi3I39MdDllVQWZgqjckmwH3J4x6kvzlB8+YJCwklBMdLURU8d27MQZVHGoeMMG0kDm/Ix1bOcnmkp6COng0KB+LGZCpjUrYkm93IPKm4a5v64muqaCniqDJTapBVI8lO8F5NFQrBpNBU6VeRbeI7Apc7A42cnesrKgiW0ktPpKmW8Kwki9wieOWQ+ZuFAO17nANKMCoeoEdUIJpajtQ7eLs0jBXQC+6lu5+z734x4moamoikoodIgjrTDMrGxamZVkKqbbWEmkWsbKN8fZMtlp5SQaGIq0zLWSvdl7rl3Ai8IFr8l8eZ51hqYKemqkMhDNLPJ+IWlmIRDZLAyEK1hsoAG1sBjyPp6rknp51qAkUdVUPUR3YFiHMcYsBY2RVG5253wxru4mbRuXs82mKKMAMRCgZpZGNrqGcqosfIetggyV5xLNEK1qZNUjzFu2zqIzpMhLk6JJLhvpK238t63oXLyVetkuZKi2jXuyQrcRKSd9RXxt6sx9BgKvBgwYAJxI54sVR3nqS5pKdtJjQsA5Fi7vpILot7aeNmuDimzAfhSbE+BthydjtiM+Fk2unqIZZlmKTMGXclVcatLEga+SL78YDz0JXSitrKeeKGIbNSiJVAMILBbshN9irWNj4yfYOpJg2aKBxDSsZD5DuOugX9bIxt6W9cRfSsDLNAkUl2eOsaF2IuI1McNNf1AVR9re+NGrzesp6aqhIMk5eNaqdWA0jtR6whNtUpF7ADYeI+WAdZN1CkSzVMh2RaiqHuskpWMe9wm1vUYe9FO0EVPBKCZ50kqpSfysWVmB/d7D/D7YiqLJoK7MxDTPI9DTBDPdtUZKW7UCf3QQWNjYnVfyxu5vmtQ8Ga5jS6iRamp2XeyRk92RR/iZtx+i+AtOjeqRXpM6wvGsczRKX/AD6bXNvLfyxrfE+PXl7oCAzyRIl/1tIoT/6rb49/DJ6lstp2rNXfYMWL/UQWOgt7ldPO/rvjDRzCvrmcEmmom0J6SVHDN7iNfCP7zN6YCuxFdWVQmzGhpAwtEWrJv7qxgql/Ys3+mKLqTPYqKneomNlUbDzYnhQPMk44/n888FM0k4YVuaNeUJu1PSpyov5hLDyG/tg2ImZxBt0TlCRRGpWEM+YzsyM0pj0LqZ4wpQFgSoLG1r+EYpPiLn8eVUSBacPHIxjKm5UagWOre51b735N8aOd9Y5T/wAOaOOdRojHZjUEPGyC8ZA2KFSFIJta2MFPJmNZ2qeqFMqyQ93TMiyxygW/KtjqBKm+pbc2PGGSazHeEJkGTmab5+MKuhAKZHUWRmLJAz+TDWLXO5JBPBOLjrGpInlWRdMnycFU4H066eYs2997Lq/YDCPNFnSKoo++e/rb8GKmZWnt/T0tcqkSppKqg2CgX2N2/WWY0jGGrkdlqUCxTwPqW8TBkmGg7HSJGbUL8De2DHVI3BAI4IuMS8dJ/wCbVDE6WajRYj7B31n9j2/5wfD7My8DU8rXnpD2ZPVlAvHJ9nTSfvfGTrFxC1NW/wDRk0SG3/Klsr39AG0P/lwEZ8GKLMIpaqGvWQrGQyNLdvHuCUZr7EW4wx+KEHz0gy9XJPZabtxuoYyBo1jD6v8AlgOzEewO9hij6s7srJSxSGJpI3kDeTFCn4bEbhWDG+kg2vY4SdG5HBMKyOZDKsdWVQyMzMmlVA0OTqW24BBBtbAYumfhWlNAkbVcxIYSMF0hdViDoupZLqSpIIJBx76z6djpI1rKWNx8uS0yROVaVNJS5Y3JZb31HxadW97YpOiq5paUa2LNHJJCWPLdp2TUfchb40uv+q4aKNEnVitRrj1AbL4TzfkE2FvfALegcvp5e+0lGqzCTX+KoaQLKodQzG5Yi5W5JPh3xh6ypVjrqIpEiRRMJXIW25kjjW2m2/iI325x56NnPey9UbVIKEJWqfqQoEEesHcPqMg35Fzhp1vQh5olZioqIpaW/krsBJEfuGTY+pHrgKOryanlYNJBE7A3DMgJv9yMboFsKulcz+YpYpCLPbRIv6XXwuP2YHDbAGDBgwBjnfVmUT0dPUSQTN2mLExxIiSXfZbyG+tVY8WB0+e1j0TEz8QFJghQHdqqAe1hIrG/tYH/AEwEYKYwV6Ov9HLoqaGRtrhWVw5590Zh7bY0ep6SeWtny6kdjJUzd+Z1bwwodFiwIurgKLFSCb+d8Oa+sWI5wjQNPJNMqxxKTql1QoF4sQq2JLDjfG50a1Nl6n5qWT5qchpqieN0DsQAFDuoWw4AvvgNHq3IaTL6bLovmjTQRVSMx0kmVgCbuV44JJIsL+wxXdEOiQfLABZKbwSKP5Vx6q48QPuRyDjF170hFmtMsTSFLOJEdbHyI/cEE/6YxdQ5JLEIqmiF6inQIUJsKiJeY2/vWuUPkx9CcA76iklWlnMP9URMU/xWNuMTGS5xSZblVKTIZNcYaMKLyTu/iOlRuWLH9vM4p8hziKrgWaK+lrgqwsysNmVh5MDsRjm3TnSEBzGrhkkqEmp2D0zpLptBJchVG9grXB29MAx6Vy+XMqqSszAFTSzGOGk/JEdKPqb9clnHsCP4b5bSibOauZwT8vDHToDwNY7jn0uQVH2GEnROdJRyvSzNJJPVV863NiRoRLF7W5TQdh+bDnpbMY1zHMoWNpHnVluDZgIYrgNwSOdN7gb4DbrOnaCB45VpIe4ZkUHTwWPIHAPJxHZfAGhIhoXkmWeaEMEBUxh3As8hshUEbbXsRY3xSdWZmWrqeCNS/YIndVNtTtdYIyTsATrcnyCX3xjosmrKSncyV8ECl2kYpDqs0jlj4nbxElgo8Ivttg2Zme5HU0BppqKfMqqCn7QFyGLNM633Fx4V0mx5vi6ero8wp3jjmimSVGTwsCfELHbkHf0xyzqroGoMvz1bULXQBfofXA4DEaQqopF/K3h35tiEzTpKqpJ6aopVk7c7gwEG7qb7I5XYNt5Ei3mcDHGXUemKeoanSpp/FX0BalqIybCpjQ7KT+rTZlY+e3BxarWQZrQzIhI1o0UiMLPE5FirKeGB3wl+GKEz5m5Gm9Va3lcINW/nvhH1OA9S7Cd6cVFV8pIysqrJDEmuTUT9LA61DCzeIi+DFBk9ZFW5ZTNNOkVSiqVcOoaKVRpvuTa/BU8hiDzjV6JztYVrHnDLI9QWCAXLuyjUkYH1nWrgW8hc7Y1qjM6WdwaGnplCpoSqkiXxW2CwqbF1B5Y2Hpqxr9GVkyySvTxLMGVZ+wzBXTWNMgiYi20sbgobCxQ3HBKmsxETKhy7M1y2BmqopI1kkknuqmQIZWL6GKX0sL2JPhvwcLsyzKTN9FPT0zpTFlaWplUDwgglYwT9TcX9CcWOUZtDWRNpB2JSWKRbMh81dTxsfsQbi4OM+T5ctPEsKX0JfQD+Vb3Cj2HA9gBjeEck6T9rMAAthOuh/UNGNUbcbqyFh90GPXxDg1ZfOwNniXvRn0eM61P8jH3rCHtotYq3kpbvsN2jO0i/9u49wMLfifmX9g7EY1S1toIh66/qb7BbnGNevh7WCR6xlPheSOYAcDuwxyG3rdiTf3xZYivhlAojqJUN0ebQh9VgVYB7W8Bxa4AwYMGAMTPX8yR08csjBUiqInYkgbBt+ebAk2G+2KbHNqvMlmqZ6lomqVpCwSP6YoAg8bsTs87WOlQCVBX6bk4BJV5m9VVzyw0lW6Suqd2KFkvDGLqgdtO0khYs1x4VUeeNirzOSgVZBTzRxM2l6OXSyyR/ndQGYRabjfYMSAR4gcdEgz9Xq/lURmKxCWR9gEDbRr6lms3HAGJz4oMsQgnZFZVYq+rzUFZRGv8AekeNFF8FxfFduHvpeWCKqjjoptVLUwNMsV7rGQVAMZv4A12vH/cJFrNh71h1CtFTNLpMkh8EMSgkySH6VAAJ9zYcA4nqKGmGYUzUyaO4Z5JQQQVk0oCpVvo51WFgSbjm5a1FOZ81jJH4dJBrHp3JiVB+4RG/7jghF5PPV0xNclPUFG8VcJVEfeJ5khh+pTHxuBqUeZscPutp1Q0WbQEMkTBZWXhqeWwLXHIU2b+eMbeddJTz5rTVnzOmngS3aF7s29/axuL39LeeNLJYo/ma3LNzSSKzR7bIxt34lPmql1YfpLEeVgG/TwpHnDgqhFRCJ4msCRIn4cpU+V4zHe3NvbEn1dmhpoc4mVNUiVcJjb/puYolDg+o3/mx2OG9M7pT5XLI2qSnqPlpW8jfVTtz5agpv7DGn1tlsbw50s8ogjd4JFka5FwkYBIUEm7rpsATgPz9X57UzSNJJPIzs4kJ1EeICwawsAQNhbjyx+iiapOnoX1MapUjZHdgbMzAAsW2sFbk8WvyL44YejJoaunhqSiRysp7ocMmg2Oq44GnfxAeWP0X1FXwM9DSJKhSSYagrA+CJGlANj9JKLg3HlInOWrMl+WqJdFUSA7SK6hgr3LamUKbr5XseMWXQWdwSUsUSyKZFQ+HcFtJILKCAWF+SODscS8vUkVLPUSQTzVTTSFXlmLmnhtvoURqdWkckC227DfCqi6loxmRqJpacyiCSPuxMFU7B1bSSQHN3Qi5PhX9WDds4yrPhTL/AGSqqG2WSqmk+wBt/scJvhhlsNS0z1MazMQlSncGpVE7SsSqtsCWUkm3GnHqlqGpOlg1z3JITY7XLzubf6v/AKYgPiDWTU6U3beSOPS1N4CVOinKppuDuSdTb/qGCVXDk0P/ABJaN6ZZk+ZZo5tIZEXS80sR9G8YGngeE+2LbNul8tplEopzT3IQzU5aMx3OxYoQQmq1ybjffbCr4RUVNIr1kQkLv4dTEhTsL6U4VxYK1rjwjfnGGnzg5jXz05mfsq0sFRTkKFCKPDIptquW5Nxa4FvMiZyfdL0c8NdUrUyCVmij7UwXSZEUvfWB4TIpZQSANipsL2w9yXPaeqEhgkD9tzG9vysOR/8AvzxzzJJXmqIJ0WdJat6iRJ08USRA2jEiPdTqVV3Gltxv6U3w+yWGD5p41ZZZJ2E6E3VXX9G30EEML32a3lgK2RAwIIuCLEeoxw6r7qVDwI7S5hc0dMqqQtLT7Eze7FGtr9j6Y6ZknTlTFWTVEtfLMkhOiEgBUBNwPuo2Fre+NLrQR08or4nCVEaBXUglZoydozpBtIWvoI3JNtxgF2ZZekcUGWREiJTHCbXBZ2BdmJHIWMM1v1Ml+MdEUWFh5YhOmo5JaxHmXRIEepkTnttKQkKE/qEStf3vi8wBgwYMAt6kzH5elmmHKISo9W4UfubYwUGUCOh+XFgxjIY+ruCWY+5Ykk++NfrNU7cTzEiCOZJJSBewXdS39wPpJPkAThZ8SchmzCmgFLOqlZ0l1httIv4gRe5Fww+2AQimJpaSp7jx92MfN6HKtIYIm0pq5Ua1b+cUPSecDMMoSerhDhkbuIVuG0Ei4FvPTcW4OMPRsPcy0s8AnvNNLFG1rMDI5S2rYCx5PGN+nz80yEVlMYNybwxtJFb/ABRgn92Vft54DgOVdbTyZnHNCgjBkVRGpb6WZV8RJOtitlJPlxbbH6kEYBLAC5sCbbm3Fz7XP845BLmNKcyErUqwUsemUuISHk+oq8iqpZVL20KwF9LNvYWp6v4o0qle3HNNG63jkVdKMwuWS8pUBgLH98BR9VZ2tJTtKRqc2SJBy8jbIo+5/gXOIHpPLTS1lRMzyOKWmY1DFiVaeX8aUICbLYAE2/Ut8YqOvnqq4VU9Vl8AQ2p4JZllMYOxOmORV7p/VqNr2A88N6x5aSCSnqWhCVTyFqziNe4SzB1Y+FtOyeIg2AuLWIKnyOsTJoy88WkaKl0aI6tZkEps4fm5tuvmd8VtWUaorVlhE8Yp4nMWkNrP4htZtjwNsQfUXUAgjMEdXNPTTxhQaiN0aNgVsVftopRlB2ts1rGx2ps+zOSlzATxkyRvTK0kYGotHG5DuluWQSK3JuAwtcjALs4olq5f7RGiU7VEfi8SzQ6o49CEC2hXPhY3I+kW2uNjLsgy6mnq6OojiSFjHPF3WtqGnS3jYi5DBri/Db7HGSuFNWz3SeaGGtRYi3astT2yWURu26NYtvbxDdfpJxL9SUtVLBLSKryBarTG8tmRisWooDe/icWF+C3N8MN3TjGeGbNqmOmqXWgMcyTqxjgYERlm0wssVl0tzqsNraxjrdRTpo0aYtbL4QyixIHpyQPbyxzH4WR1jzJI9AaZVBWRnFlcWsNAk/EV7+h02vfe2Nr4hiofMY4+wzxNTN8vIqMxiqLsVZWAsjaggJO2n98GZYM8pVNOGCmBI6xEqqWMNIjMjBw0CgcnwuQq7i9xdbll1rR0i0zVisJ4pGWVIGVZIpJP1DUpKalBvpIHrhdU9UdvMUlnjeUCX5OnROBJpHelPkzFiEHooPvjYioZiBFVoKU1KzTlU0skLxnxGxJBWSN7ut7XBIsTgKBuraVoVjo5FExA7cCxEstiLq8agGNfykm2m9/LG/lOVROpmakjp6plaOQoovv9XiAHcQmzC/secRlDBWRU8UqSwQtVOmgJC+t7+L8V5ZGbSEUkhbWF98UeSfESilphLLNHE4urxFrtqG3gH1SA2uCBuMCZhLZDn9WqUWWU0axydqzTEFlVoZCky2AI4Ui+27D1GLPJJbZjXxji0Mh9AxTSR7Gyqf4xFQ51JPWSRw1Bo6WRu5LfSHBayJYt/TaV7HQBf6jcE42+qqurpqU01HH2qyNxKBGCwqowfGyars7XI1oSWG+5FiatWaziUUvW8bq9nUMJc8UKUdKT5iYMTHwFV7adTMfo221AEgXsMeM0z5oKSOV4rVEoVUgJ3MrjaO4vwb3I4Ck+WNnp2UGG2rVIrFZfUScsDb77exGJWV9GAiSsWUh51mHdkAsG1Ro6qt/yorBR9r+eKjEt0SuqSvmvcS1bAfaMLH/9uKnAGDBgwHx1BBBFwdiD54lz0BQBmYQtveyCWQID5kIG0gn2GKnBgOTdE9XGjilglhkaNCDTqi3O9+5Hc+FAjDliLA28sYoZnzSpFRUMIqSMkEqxAYICxiVlsZDsWdh4QBpG9zjZpcopp56N5og3zL1PdS50l1a6qyg6SygMON98VWc06PXUVLoAiEU8mldhsqxBbDa2mVv4x2ten8scz98PPXS1MxvtmI9PP5lsVJBXUHzGUN8vKNXakC6bsNmWQMCGVv717bHyxNfDKCsqoJ5JVT5iKYxsJkAjnCjxI4UWDobgSgXF7HUBbF10t0u9DKyQygUQjAjhtdhJe7OWPN9/9PTef+JPUJyiWCqijLJO5WpS9lewFmG1llt+bzC2N7Aji9DT6hoajuRwwUMNL3ysYYmNwHV+6XCL9QCLJe9r6hfDrMqylyuiEOYydyBpNEQ0aiV+oAhQANO/HACgemNigzmKvrKOWBg8KwSzavNWJWMKR5NYuLH0wz6u6PpcxWNalWIjbUuliv3Bt5EYDzllbQVazUkXbkSIBZI9PhAYXFr7Fbemw4xLdQfDkK6GjqTChLD5Z5CqMGHjWN7M8QI8lBHsMXmXZPBAztDCkbSEFyosWsLC/wBhhB1z0c1dJSSJUGFqaXXxe42JsLix259zgN3qTJopaL5XwRFlCQDySRRePTax8JW+1jYHGDJFp5cuBNMmjSWkhCjaRD4xb9WtTif6xzhpa5IoZCopBrd1sfxXGlV3uDpQsSCPzjGvk2bytMBEXFU0qienUfgMp+qouRdAyDjV9YtvuTzjVrN5p5hwr1OnbVnSifmhiyXqHMAVipxFL3HOmOTXeJCfqDoCrQgcXItxcnYXWR5VLGzSS1TSu/1qBpjB2toS5KWA9Te++MVR0jTEsy92HVcuIZpIgxO5JCMBf3xA5f1Q9AZGjgj+Vn/Fp1aQotuCwkIa5NrsvO4b82O1azacQ66mpWkZnsrMsrIKOatSpljjXv8AfjMjADTIouRq3+tXB+2I/rDqFM0qIocvfu6VkhdhcA97QpK3G6qqsWbjdbEkgYx1EdbX66yeBHSCNpI4Qh8dtxGgYa3DsLGQixAso3JxjyfMUpGT5jL3kmnCS0UJt+ErbvECwsgjbxXIvpZb/TcLV28MpfdzjhT5tlrVb1bISEpIjTQAbWcqDO6nybQRGG8vF6nGKl6QoKp1alkmgQxRy2iICMrghSAwJQ+He1t9+ScKJ8xeXLmoaVg1bVSyauQpVyZHkVreKLQdIkG3AxQUOXzZbDQyTS9wRR/LVJHCq5BjfjdY2AS5/KzE8HCtprOYnDb0reMWjMe/KczfoaCQ1sal0jo1idQt3dyA0slyd2d9gCeLD7YuooUzOhglCvA9llhZh44nXg+4PBH5lJ9ce8jqBNW1UsQHZULC7/8AUlQm9vZAdBPmdvy4dV9ekOjWf6kixrbzZuP9z+2JU5/mXUfZzGijzPRCyJIyOh1RSM1kU7jVGwGrnYauTh9k0S0dRUtK/grKhXicfRdkVQl/JiVO/B8OMfxJ6JgzKn/ELJJECySKuoja5XTcagbcXG9sc+6dqFioUbuzVOVSMI5GlGmSkkBFnG5Aj1aSLHwnAXGaUU1FJU1UT6adCsnbv4SDvP4d/ETdhax1Md7bYa5h1RpqYaeFA7PJpa5tYLvIRYb6ARcna7KNzeyPqoBQiPUPWTzbU1PcLGfMSSKn1IvJZrj0F8Z/hvQgmap3ZT+DA7cuiFtcv/xZCz38xpwFzgwYMAYMGDAc8zTJpf7T8uLvS1SVkCi3iZlvLF7agW/+YMaXxB+IFJSvTTxMJKpA34IvfRIu6ubeAhxG1ufDxig6PkeWGunT6pqiXt3N/o/CTf0ul9vI4/MnTlHJPWRJsXMgJ7hNr3/ObEi52JPrgO3ZJ8TMyjnjhr8vv3f6ZpwSx4/KWa/O+4th3mNBVZjTNFWZcNHcLr3KhUYC5KW7QfSQtgb++PHw5MEc7RuzPXyIz1BcAmIqVVolYD+mCwIA2sL4bVckUlf21zKVJ9iKcW0WWxYFCviDA7m999iMG2xnhzjLMqp0mEPzsFFK06yyLDIDHJElgkaOCCWHLB7ElmIFsdiz3N+xA0kaiWTQWiiDC8pAvZfX9gcfkTqmAJWVKKLKszgD0Go4s/hTmcE1XTQVzue0w+UfuFdDXB7Z9VY2sPXbg4MfoWurqhYEmSJLhdcsUjaSBa7AMLgMN+RY+o5xJT/EvumKGlp3Wee2hptOhLgnV4GJewB2HPFxh58Ta7tZZUkEhnXtKRzeQhB/63xy3NqZ4WjMLFJBvC4AOlwPGniuLOoJAta4OPD1vUX0q4pjMxPfx6T+nn2NPV0vjV0b97Z2+mY8TxPf/Xlu0aGmkaCXeRnJeQ8vI/i1H2ffSfKxXkYY09aaaspZwbKz9iX0KyfTf7PpI+59cRFTnFTVsrOyyLHEzyMFCt2hYsbrsWU2dRbYg7jfDyWs7lPGXsZFqYUa36hKm/sGXxD/ABY+b0s6kXrOpPzZ5x7/AH+zwfi/4bbouuprVjGbRFsTmMz5/qj659na84LiCYp9fbbT97G3+uJHo3SklNSgkquXRPpO4uWIv6X5H8YuSbY5n0a7/NUlQxXRUwTxxn2WVpIVA/8Adlj9lPpj9A96kyuYvm9b6RwQJxybyPe/2YbYPiF00a2mIi2qIwTEb21XFnjY/oddiPt6Y2YkEGYOTxVqCp/vxCxX90sR/hbDSmzWGQFklRgrmIkHhwdJX732tgJfMusmp4FZsvnSbwoiMo0AsQoHcQsAt7C31Hay4U5+fmaNzLUNUSu/ZSmAMSCVtgrLbWwW+rxEiy3thz1++swQp3GkV+88cQ8XaW6sfKzb+GxvfjjZb09NRxQjMJGpgAu0ccSBoWJsI1I8ev8AIQdy1+BtgLHKKCOjpUiBCxwx+JjtwLsx++5JwkoDJmMsNSR26SJ+5CpHjnaxVZGv9EYuSo5OxNhthV1YK6oo5ZJwlNSqut4RZ5pEFmIYnwK1r+DxAna9jjb6W63jKxw1bJHIwHalHhhqF/K0Z4VrcxndTgK+krUk16GvocowsRZhyN/2N/MEY8z5dE8TwmNe24YMthYhvq2974isgzNIK/N9T6otMdWCp1baCr8efgGKLpDqunzGEzU5awbSyuLMp5sQCfI8gkYCCyHI2dpKOCN4yjNDV1zEszRqbJFEWNxqTTe1gtm8zfHVKOlSJFjjUKiAKqjgAbAYmeh5iZsyXyWsa37qpxWYAwYMGAwVtUsSNI5sqi5//AHmTwB54lX63WoQpQwyyzsdIV4nRY/Iu7MLBQfQ3PAx9+KEcpowYw5CyK0mgXKqPzW5Ok2awudsLejeqKFY0ALvUyDxhIZGYb+GNiF0qVWy2JA2vgHUq/IUdPSQnVM5EMZt+Y3LyEeijU/8DCPqvpOjoqSpqoo9MxCFnvuxV1Y7nZSxG59Th1S08kZkr8wZQyK3bjU3WBDyo41ytYBjxcADblRmsr5uq0jQNHA51yv3FN0W+keBtQYyBfK3hbf1BN8Lc4iqat6l2PclMohjDKRErt3GVrHVrbSDcqBZffdp1j09mE0ka04ARKoVLSFwNQGnSo5YMtiOACAu+J3oLLafLKqWVqdnGoQd+NmmCEi5IRV1CM6bFzcg+Hi5xS9SdTwyFXEtRTQrbVUXePuAG+iKIjVKx416dIB5PkI5cR+LeSyU2Zz600rK3djPkQ25tbzBuD9sTmQ0zyVMKR31tIoW3INxv+3OOvfFPqTLq6iiTVI1ShBWRlClf1BreElh+Vb2Nr2scU3wR6YpoqcziNWqQ7xtKG1iwP5CPCNjYlecZFons6X0r0iJtGP3/t3aHVVVPJX/ACTFnp6d1qNbHc3XwRnbxAP4gTvYb4wZsI5I3jZ7G1ywBPaIPhdiAQlmtYtbFx1d03LJKtRTBC5XRKjsVDKLlCCAQHUk8jcH2GFvSvS9QjKlTTwrGFTWySFzK0ZLBnBABuzEkW9N9gMeLU6e2rq5tOIjs+Jr9Dqa/Vb7TtisRtmPvxKH6QzympGnaaNy1Soa6AMoAuHQC/69RPqCPTC/omL5mrp4YgWhMvcYnlVpydJb0JUxD7jGDqpBJPIsEZNq2WFVjG5VyC5UezC3pfHYOh+lBSJLKY1Saa11XcRqBZEB8yALk+ZvjydH0cV17anPfn0+XiPpif0fpOr+FfTrnm04mfTPExMfU56orBHR1L3+iJztyDpP+uI2j6YioaSaWR5GMywduNLgxyIqqnbsCQ2ve9uPI740OkaeJgfnZkUxyfipMxjYsLtuFKh0BItrD3IJvvhl1U9TXqslPB3KWNiVIYB5Tx3UHBVRq0g/UxB4Av8AZeIqzHqeWZaaFirVVPVRnUoZVmBSTS6q1jz4WXyN/IjG7lra8imnqoxTysWnkPbIvKjXV9H6iyrxzjazBzPNlv8AZZF7VQAJZu0HICPdQqEt6E7Di+M/xFr2+YpINCvEpNTMrNp1aCoiX6Tf8Q6rW/KMBu/D1ZJllzCZdL1ZDIvJSFRaNf38Tf5sHWOXqjwy09LTNUSzpG7SBAxja/c0k2JbTttc2vzbGl0j1MYKOL5uCSKJbqs+zoEBIQuVYsp02BZlC3B3GMfWqQVE9JJA/fq01GmjRwUBNvxpLcKmx35Nh54BF07lE80UTCJ5HTwtUVcuqGLtkrrhhv4mFtmYC3qdxh5NlsVM0HZkSemqZxFPE+l0LvcmVANke43AFjvsDvjP1ZQvR5QIYZLadCySNv4Sw7rEed7sT7Xxg6Qyenii+fnkjf6pEOlVKA8X7dlZ9O263W5ANsBn6lyOKKamFFBEk0ncRk0hY5otN5Ek0jz8OlvI77i4M/l5XLcuq2yiN3nScGeCcani4BWyWLKF3Bubgk3OLTJKaaomStqF7YVGWCG3iRXIu0h/WwVfCNl43ONCWEx5+jLstRRtrHq0Tix/h7YD50AJFnre8pjedo6kRk/SHjXUP8rhl/YeuLbEfm8+vOaOJGAaOGSSQb3KtZVB8rahex8x/FhgDBgwYD4RjzGij6QBf0GPePgFsAi61yB66mMCTGElg2oDnSbgGxG18TqZXWwUtTTwUqiV1a06ygKfJFUW1gKtlA8rX88dAwYDjGUwZezE16sJYtKCHtya2AAv4ApIiU3RFG1lvclsUT5M9+9QUTL4e28dWQEmj50BX1PHtx9I3FwbbdE0i97C/rj7gIfJsimLao6Omy1L2JjVJJmHoGChIx/3YbVHSoBaSmnlhnO5fUXVzt/UjJ0vwBfYgcEYosGAnhmtai6ZKEyOB9UMiaG9/wAQhl+1jb1ONcUmY1X9aRaOI8xwNrlPsZSAF876Vv6HFTgwCnJ+m6SluYIERjywF2P+Y3OG2DBgNKoymB37jwRM4/MyKT/JF8e6+6wydvYhG06RwbG1h/tjawYDlnRNTBGVneSnIiTtvLJpWZpCgZwgWwbchbsC5OoX9aL/AMMtVwSS1BtUThGCsPDEqNrjitsSP1+ZJPsMU7ZbCX7hij1/q0i/82vjawETQ0NcFaBYEieQ/jVhcNqG9yiWve2yq1gvvaxo8lyCmpVtBCkZIszKoBb3Yjcnz3wzwYD4RfY4Rw9G0Cyd1aOEOG1AhBseb24vffD3BgJb4k54aSheRb6mZUGk2PiO+k+TWvb3thB0zB8u9RVERmKEMsrG5ZWCh5I4N7CMNpU3uWYN6DHQ6mnSRSjqGU8qwuD+xxOw9BUKEaY5AgfX2u9J29QN7mPVpO+/HO+A9dKZfKZJa2pUJNUKoEQ37Ua30oW823Ja21ztxfFLgwYAwYMG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3082" name="AutoShape 10" descr="data:image/jpeg;base64,/9j/4AAQSkZJRgABAQAAAQABAAD/2wCEAAkGBxMTEhUUExIWFhUXGSEZGBgYGB8dIBogICQiHx0fICAaISgiHBwnICMdIzEhJikrLi4uHh81ODMsNygtLisBCgoKDg0OGxAQGzQkICUvNDQsNis0LSwsMjcvLCwsLCssNC8sLC43NywsLCw3LDcsLDQtLSwsLSwsLDcyLDA3LP/AABEIAP4AxgMBIgACEQEDEQH/xAAcAAADAAMBAQEAAAAAAAAAAAAABQYDBAcCAQj/xABDEAACAQIFAgQEBQEGBAMJAAABAgMEEQAFEiExBhMiQVFhBxQycSNCUoGRMyRicoKhwRVDU5IWJbEIc4OTosLR4fD/xAAaAQEBAQEBAQEAAAAAAAAAAAAAAgEDBAUG/8QALhEBAAIBAwMCBAQHAAAAAAAAAAECEQMSIQQxQVFhEyKh8AVxgbEyQoKR0eHx/9oADAMBAAIRAxEAPwDuODBgwBgwYMAYMGDAGDBgwBgwYMAYCcGI/qfOLx1Ba3y8TCJlUnuTyHTpiW30qzMqne534G+AeSdR0gEjfNQkR/XaRSV+4Bve+1sacOZ1k3iipFijvsah9LMPUIgJX/NY+2JHoqhE1VesILREmmgIRVQrsxCBVYWvZQwPhsbk3IctUxQZgxaKoa5AkqGmYrGWA0r2g1hFYgB9Nr3ubi+DZ4Na/MatSoCU8VzpUyOT3HO4RNNrX33P8Y3sjzmOpTUuzqdMsZI1RuNirAcG/wDI3GFHxHjtRmYLdoJI5Q211VJFLm58tAa/thPQw1EVXEZVTvT1cpDpYaqYISurT9Vvw1uwuPX1MdBwYMGAMGDBgDBgwYAwYMGAMGDBgDBgwYAwYMGAMGDBgDBgwYAwYMGAMJpunkapWfUbBu4Y7eFpApRX9iFNveynyw5wYDmPV2a0yZrDL3xF8vtUvouD+mMtbZrG+xuB5G+KHrDLqImKrmhkd9olaFiGcObKjaWGpGLWsdt99sLeq/hbTVlWKomzG2tTurEW3sLXuNiPPbCrNs1rkqFepQOtO7CGKGJwsjaSqO9wwuLg3DWG9lJ4B/8AEPqWOmo1QqwefSmg2uiH62bkCy3FybE2w9yjJIY2WWMsw0aY7tqCITqIT0B2/ZQBsMQlLlVfmUkIrEKU8ZGosugyEcgKx1MSbi7BVCk2BJvhrleaS0WZTUksLJRSFTTSWJRWblL8KGa9lPB24IGKtXbwilt3OOPfhfYMGDErGDBgwBgwYMAYMGDAGDBgwBgwYMAYMGDAGDBgwBgwYMAYMGDAGDBgwBiF67qHaty+EDw91ZGPuHQWPsRqH3OLeaVVUsxCqBckmwAxA9Z1cdRJD8s2ucamisCAzRESqAxGkglCtwdr4Db+IdPVVElNTUk/YlYSSdyx2CgJa67qfGd8M+rqfu0wpWe0s40RyEbCRRrBPofCSNvLGKuzNJY6KsiPMqrY3+mX8N0PmCDY2PDJhJ1N0xJX1M6SyHQoQxRsfCB4TqUW+okSKW5HhtybhS5TnX47Ukro0qglWUg61HOoD6JB5r9iPQPsc/ky6OOCuEMaK1FJ3KdtIulkSbTfnSWLD7Ni4y6qEsUci8OgYfuL4DYwYMGAMGDBgDBgwYAwYMGAMGDBgDBgwYAwYML86zqClTXM4W+yqN2c+iqN2b2AwDDBiXp87qal3jgEEDIASsza5QD9JaJCNAPu19+PLGOozPMYNAmSlZXkWPuozjSXbSt4yLm5IGzbYCswYR1FLmHKVNOOfCadre2/dv8AvbGnN1U1LtmEQhBNlmjJeJieATYMjexG/kTgKjBhNB1PTMwXU632BeJ0FzwLsoGFPxS6pbLqF5owDKxCR34BPJPrYX/0wGf4kSaaF2MwiCsjEkgXCsG0i+xJtx58bYgOhs+pn11ctS87xu7QU4uGEj6iRFCCdiH0gktYltwBfHL6XMarNaqNKyqdo9WttbWVB52HC7bD746fk+d0tPXw0cUca9+V170LKDokQBV1IdVw3B9hbBW2du5t0U8kFYTXMKdTKZ9EjHsC/iDJYDVJwo1fmVjbYYpqHMpZMypZGUpHPTTdtDcEIrRFWYeTte+n8ot53wo+JE//AA6nSV6iWZmfQplAcqfqGlbiNCAP6hjZhsd8adKsqZfJXQ1kriKJ5oWqPHLExH4kTki7xuNLC4BBUHe+CVB1LUpTUuZFpUaaoYrGmoX1PGkcSW232B+xxs5VnRgpY6eOnmaSGNUJlXtRrpWxZpG207crqPoMflbMcwlnkeWZy8jnUzHzJ/8A4fwMdd+GnXtNN2aXMTISgAjeSUmJiNlDpxcbAE34wHSclyyaqlWpnqJe2jakVSY1kPsgtaIeWq7NybCwNpj4MfcAYMGDAGDBgwBgwYMAYMGDAGDHmSQKCWIAG5JNgMadPnFO7KqTxszC6hXBJA5sAcBvYmslpY3rquVxqnjdY0JN9EZRWAUHZbtqvbc2F+BilxL5nKaSuWoY2p6hVhkJOySAntMfQNqZL+pXAJaWmpMpzAAd+apzKVtzY6FG/lbwgn72+2Hpf5utAX+hRsSzeTzkWCj1Eakk+WpgOVNvHW+bmIQww6Pm6l+1AzW/DuPG/wBlHl5mwwypMoNPSrBTMEKjZnBbUeWZtwSzG5JvycBCZt1JG1eKOStqY53cIhgZQiMdgNJVgV9S51HyAGK3rjOIKOgkeqHdQr29LD+qxFgDYW33JNtrHEzWdGpU1VDIaSSGWmIMj3XtsFOqwN9UhLXINgfES24tja+KnT3zpghe4R9SRtqsscxsVdxy3hDKF8ybbXvgJimppI6WoJnEu6JDJ4zpW6lU8bG4QnT72NyTh78cen6iroohBGZXSQFlXncWuP3wvpIUkNDRKhTxozoPypD4r/4S4Vb+t8dXlUlSAbEjY4O2tjiI9HJPh7l1Lk0J+aYNWTD8RFs2gchCfpB8zc7nG1luS/P1UdWKTt6Zw4ctFpREKlbCNixkJQ7kADWfTHPeo6PM0ZpKdWdCe04jhDtHInhdSCpYaiNer82u/njrfwtyarji71YiRyugTQgAJAJOuTSLaze1hwPvYHEw+IPTEVdFEJo3kSKTWyISGZSpU6bckEg287EYnOsKaQZbmBjp3ghNPGqK5W9o7qTpViV8GgeLfw78Y6DnLhYXYzCEINXcJ2W292vsV9R5jCDp1a+dQ9VJA0EmoGLsMhaMiymzOSpbclWvsRwb4D8kYMXnxV+H7ZZMGju1NKT2yeUPmjf7HzHuDjS6N6QmmX5uSF/lozuwA8RsSLByAyAgat/bAh+nOjkcUNKJL6xCmq/N9Iw4xznKs5eEUpSlq0EpDOgKyRaSupjEA7MADYhQAbeVsPOsurRTZbNWQWkK2C7bBiwWzDYixO452wFVgxw7pHqfPa4iSGeJwpDSI6osSq17AsF1h7C9gTYWJ9+qU/U8XeSnn/BnddSKzArIPMowNiPY2PtgHuDBgwBgwYMAYwVtWkMbSSMERAWZibAAcnGfHK//AGia5ky6OMEgSzAN7gAtb+bfxgN7Pc0GbAUkMywQTKrCVhczC9yirdbXseTc2Ow84PIPhy81c8kM4pHgnt2zGVNl3LRgtuh2tudj+2Gnwyp/mMoS8ckjwVPg0eE2UrLYsRfRcD6d9gBinzWmgq82ppYp5DKsdtBVkVFVtTG5AJc8afa5tbAdGQbC5ufX1xjqqZJEaORQ6MLMrC4IPkQcZCcfEcHcEEexvgIfMekTGk0ndZ+0qtTaj4oxG3dKauWBIAvzpsPLd3XUklbFFJDWSQRtGJF7QW7FgCpYtfwW/KLE35w7qR4G+x/9MJ+iJy+X0rE3PaUX9bC1/wB7XwGTpyWyvE2oSxt+IrOz88Mpc3KMBt6HUOQcKviRnJp6cC0emTUGaVC6gKpawVSLubbbjg40upppidI/BzCNWemdN46hV3aPfm45jbjZgfMKxnE2Y2oKiCkmEsPd1B5FBAIH06SY2BI31G2DcTjLR+E3W8c8q0pBkZVbtSGIqyLyVZtTXF/O/lvfHXMSvQnQ9Plqv2wDJJbW2/A4VdRJCj3O5xR16uYnEZs5U6T722/1wYQdRZDTuzTfMNTuQA7LJoV7HwiQAjVvtyCQSODhDT1+aoNUJhnpvyuL1DAee6sjsBtYEMfUnnCuqnkaoWnp8tkR44gzyDstMQ583drR6irEsbsbbW5wxyH/AIjTTmSShl7LEhwJY5G028LEK12kU3GrkppBuRcm44y9Ui1lbMys39IqSZ4iiIT4lKU99UjejyPYEbLijrMq7UTzSST1bxKZFjLABmUagFSMBSbja4OF/S9aJczr2RtUbR07KfurA/bcHb1vhr1vJVLRTGiUmo02S1ri53IvtcC+DCjMQlZJl3zdOAsqO/ZlsdMmlWA35YDV5euJzJemKmavqjVyj5E3HyzFlAAPg0psoS4+obNvjd+IldJDSZfJK6itSVHFhyQpEuw2tYkH7i3lhj1f0i1VIlTqVlRVLQyKxDAbldmGx5sdibXuBbGZVtnGfBbNUN3pqxKhJlLrDQRIWssjKEXUmwsupmJA3Uk3tayvNqisSkdLyI9XI63qIgWQxD6yESxjk0jcpdbg3bnH3OviLRtU0k1OpqAisqQqO2yStZFLBwAbLqQaSd2PNxippg+YhKiYrBHCHFopW1qxGlw5sujSLgrvvjcIyQZZk0kGWQ07SQxPVTqwkhcAMTZx4yDqZrEiw3AC34OOMfEbMjJmMwUaEgYwRKD9CxEqLfvc/vjs+QZXDFIWo2jrJfqjTSxWNL+RlktGpPmg54FhYRf/AIJebN41NKacvKZJBJIslwCXZ1HDR3svn9QB3OCojLpfSvXUPyNKJZDLVvGB2UBMjNb9P23LHbnDSo6omhsailSJSpcg1MesKOToNr287E438kppY7JUSQysqjS4UK5O+rwjZQBYC3kN8czatOYVMqhLsapoizqPCykpAi38o4xLUMP1FfYYMdjhkDKGHDAEfY4MEMYVQo4UAD9tsGA94QdaUdNJT/2mnWosw7cbC93bwqBbi5PPpfD5jbc4hKXqHvViyNURinUNpiMb3JuERkf6Ge7eIAnSCBYG5wCekq6yknamomo5ImuApOhYpBYSIovvpJB0i+xHB5d9K5pRR08U8skaztdWcnd3v42VR+o2JsPMDHzqHL4qepgMEMepmlk0t9PelaJFc+niudubG2JvIYEhjDU8xnV4+4HK9l5WhYQ9rUo1LT6jG3qd9yCRjIjC73m3MmGYVktTKC8MjI7NoSdJFQ2vZdmBQaACXKMCWA3tbDb4ewyA61jkWCSPV4+2Bq1HRoEfICHTchSQqHGr1XOuYZb3Vl+XaKUq1y1iyExsvhK6hq3Una4Fxjf+G/V8dckkSRLH8voTwNqQgjbSebC1v9zjUzMYUfUFb2KaeW1+3GzW4vYXxA/DFKwtTsJb0iU7Qyx3+iVXJBA53Uix9P2xSTuMxmeG16OFtMp8p3t/THqi38Xq1h5HELSTVGTVbR21RPYKGNlnQfQVYmwqEXwkH6gB9x0pTfmI7+HDV1Ph4tP8Pn29J/L1dXzXK46hAsgOxDKymzIw4ZWG6t7/AHGEXSmUxiSSUuXmjkkiY6UXckEsRGq3ZlCbtc4B8QaHQWeR0ItdGicMLm3FrH7gkWwi6SzMzZzUyQ+GnlhDuG2ZnXSivbyBUcHfzNrjE7LRnMdlRq0nGJzl0fEr1/1muWxxO0YkMsgQAvoA9WLaWsB9sVWJT4iBUpxOUjYxMoPd3QKzKH1DixFhqP03v5Yl0JOk6x6anqa2Y96epqGCRKwJ8JIWIO1gbAMfTnGaGpqKqWniSpnjWUGrDLp1xxMihEe4Ib8UtpuDsh9MeM4zWiqoIUWmqGWGQPphRk7NgRqBHhkCgk6V1Ai9r+fjPMwFPXHTUw0thTW7o/qwr3NaRge5Gw8yONsB9+FE7STZk8j6pPmNP06TpW6g2vsCQTbi9z54tM/zyCjhaaokCIOPVj5Ko5Zj6DHC8+d1rZp6GRxFO79spqVmYae6ADbwhy1r73U7eu/D0PmlfMHqNcYXbu1DaiAee3GDsffwjjnHH4s7prEc/R7qdNpWrvnUiK8Z77s45xHnnzmIY8v7ueZqDKhEKi7pfaKIbqlx+eRhvby+wxb1FTMv/lMshVpHCwzXN5Kc3LgH/qoo0E3/ADK3nbD7J8jgyqik7KltCtI7N9UjAXux/awHAxFz9RSV+URZoIwlRRzdyycEKbSKNW+lkO49QMdKVxHPdw6jVjUtG2MVjiI9vf3nvP8Ahs5Xn8UY7opomMXzUhZI0DduGQxQqG5BOw1eiHHqvrnimqNXyzGoVFnpomkOi/h7juEIRiCFJZVFlBJxrZVUwL89dEakemlmQvca43ldvEALqmtpLEcrpPIxnoOjoBSNM9X8vTSAFkpECR2+i7GVXc3FgzHTxfbFOMY8vVFTS0eXo8M5WJPAsYiVH13K2lclw1iNIsAL2PGNfLVqq2VVkqp1MN5ZTGwXShuESNowCxlALFmsQtvCCQQyrxLlyinhm+Zjku7fNLcRKzeKR3iUXQsTsV/cAHFN0rkMdFC9nUtI3dkcAKl7AeFRsiBQAB6DnBjmfTMyZlUwj5KGC5kkbuo5lkiWyBhKd9YY2vfke27rNKYZfWIkUjp+EWpx8u9TqLN/aC+g6zIT2j3CeCRjolHmEckkqJu0LBHPuyhwAf8ACwP74QZ0S2bUCjbTDUOx9j2lA54vv+wwFPTMSik8kAna29vTy+2PmMuDALuoZdFLOwNrRsb+mx3/AGxzzM8rqKeKEVEsTpDK70zCy/8ALkkVTfawYBR7AY6hUQq6sjgFWBVgfMHYjERm3QTSEf2hZUQqY0qU1iIJbZdJUG4uCWuSDztgPmf1CvVUlQO40fY74CLq1AcMVHiYIXVrLv7HHzKFSqqKcGeOoEdFIk7x2VWMroOFsVN4322wmmppZZaehpqrW1MGvLE4sYdIHak0klGLhUFvyg+Yx9p+nK6FopI5IkrZY9UsakLcpZSRsVddJjBUjYi4O+KrETOJnCL2msZiMt7P616WGWKeKCrhk1AxqVRYD9SowAuQeQ31E+pIwvyuhjpsvjWhTt1WYaYlt/yudbetoxqa5JJNudsbfTuUyNmDNXJFM00ZBIAIRoSvhawA4cWAvwbk+VFlcCzZjNLYaKRBTxAcBmAeW3obdsYyYxKonMZxhCdc9RfKRQUGWSuslPUIk2lTc6vELsedbnffc3GOjTSJLUSUdVGkiPGJY1dQQQPDILHkq2k/5/bDCmyaCOeWoSJVlmAEjjltPF8IuupTDJQ1Q4jqRG/+Cb8M3PkA2g/tjGp/rbo+mpaV3hMy3OkIZnKb87MSbW8r41Mhl+RoYGdUElDMq1JjNw0cwtqubXIDRkk/9M+VsdLzfLUqIXikB0sORyCNwQfIg74hurOnEpspngWR5Jaho4+49izszJGnFhZVAGw4Unfc4i061tSJm3y47ec+36Jrp6dYnbGJ9jzK+vqKpeRKZ3maO1xHGxve+4NrEbc39MIZc5WWqBzEPTxqfwIJoisWu7BXklF43JFiqk7E8XAOOPfC/NTSzVd45XvAy6YSwYsCNIBXdbm41DcY/QPTmdxzZVHUulk7JLoxLW0XDAl7lrEHc4tSMTLpJpllpvlI6+FAzrTshV1ctfSSCNQtY32IbkbHGsufVEJaprLlqiBxCTY6EhJaUkICiHTutiSSBfnHNanOESspqnLiwnk1akKoArOWUACIADY7Dc/Tjp3WlDeVqdRaKlhpaZPvPKoc/coij9j64rdOMI2Ru3f8K5MsQULGoJD07pHGA58LHRIxPqxd2ctz/GOg1+aSNllKGJE9WIoQb2N5ANbexCamPnthrmPSFHPIsssAdlIIBJ0kgaVLLfSzAbAkcYjvitWVHfhSkBMsNPNOAguwJ0xqQADuAXsMePp9C+ne9rWzunMe3s62tmIh0uSFWUoQCpFiDwRxbCuHpunjpHpIYljidWGkXt473O5uecSHSHUMtFR5ZT1yTNPVMyamuSl2JTXq3vpKi3I39MdDllVQWZgqjckmwH3J4x6kvzlB8+YJCwklBMdLURU8d27MQZVHGoeMMG0kDm/Ix1bOcnmkp6COng0KB+LGZCpjUrYkm93IPKm4a5v64muqaCniqDJTapBVI8lO8F5NFQrBpNBU6VeRbeI7Apc7A42cnesrKgiW0ktPpKmW8Kwki9wieOWQ+ZuFAO17nANKMCoeoEdUIJpajtQ7eLs0jBXQC+6lu5+z734x4moamoikoodIgjrTDMrGxamZVkKqbbWEmkWsbKN8fZMtlp5SQaGIq0zLWSvdl7rl3Ai8IFr8l8eZ51hqYKemqkMhDNLPJ+IWlmIRDZLAyEK1hsoAG1sBjyPp6rknp51qAkUdVUPUR3YFiHMcYsBY2RVG5253wxru4mbRuXs82mKKMAMRCgZpZGNrqGcqosfIetggyV5xLNEK1qZNUjzFu2zqIzpMhLk6JJLhvpK238t63oXLyVetkuZKi2jXuyQrcRKSd9RXxt6sx9BgKvBgwYAJxI54sVR3nqS5pKdtJjQsA5Fi7vpILot7aeNmuDimzAfhSbE+BthydjtiM+Fk2unqIZZlmKTMGXclVcatLEga+SL78YDz0JXSitrKeeKGIbNSiJVAMILBbshN9irWNj4yfYOpJg2aKBxDSsZD5DuOugX9bIxt6W9cRfSsDLNAkUl2eOsaF2IuI1McNNf1AVR9re+NGrzesp6aqhIMk5eNaqdWA0jtR6whNtUpF7ADYeI+WAdZN1CkSzVMh2RaiqHuskpWMe9wm1vUYe9FO0EVPBKCZ50kqpSfysWVmB/d7D/D7YiqLJoK7MxDTPI9DTBDPdtUZKW7UCf3QQWNjYnVfyxu5vmtQ8Ga5jS6iRamp2XeyRk92RR/iZtx+i+AtOjeqRXpM6wvGsczRKX/AD6bXNvLfyxrfE+PXl7oCAzyRIl/1tIoT/6rb49/DJ6lstp2rNXfYMWL/UQWOgt7ldPO/rvjDRzCvrmcEmmom0J6SVHDN7iNfCP7zN6YCuxFdWVQmzGhpAwtEWrJv7qxgql/Ys3+mKLqTPYqKneomNlUbDzYnhQPMk44/n888FM0k4YVuaNeUJu1PSpyov5hLDyG/tg2ImZxBt0TlCRRGpWEM+YzsyM0pj0LqZ4wpQFgSoLG1r+EYpPiLn8eVUSBacPHIxjKm5UagWOre51b735N8aOd9Y5T/wAOaOOdRojHZjUEPGyC8ZA2KFSFIJta2MFPJmNZ2qeqFMqyQ93TMiyxygW/KtjqBKm+pbc2PGGSazHeEJkGTmab5+MKuhAKZHUWRmLJAz+TDWLXO5JBPBOLjrGpInlWRdMnycFU4H066eYs2997Lq/YDCPNFnSKoo++e/rb8GKmZWnt/T0tcqkSppKqg2CgX2N2/WWY0jGGrkdlqUCxTwPqW8TBkmGg7HSJGbUL8De2DHVI3BAI4IuMS8dJ/wCbVDE6WajRYj7B31n9j2/5wfD7My8DU8rXnpD2ZPVlAvHJ9nTSfvfGTrFxC1NW/wDRk0SG3/Klsr39AG0P/lwEZ8GKLMIpaqGvWQrGQyNLdvHuCUZr7EW4wx+KEHz0gy9XJPZabtxuoYyBo1jD6v8AlgOzEewO9hij6s7srJSxSGJpI3kDeTFCn4bEbhWDG+kg2vY4SdG5HBMKyOZDKsdWVQyMzMmlVA0OTqW24BBBtbAYumfhWlNAkbVcxIYSMF0hdViDoupZLqSpIIJBx76z6djpI1rKWNx8uS0yROVaVNJS5Y3JZb31HxadW97YpOiq5paUa2LNHJJCWPLdp2TUfchb40uv+q4aKNEnVitRrj1AbL4TzfkE2FvfALegcvp5e+0lGqzCTX+KoaQLKodQzG5Yi5W5JPh3xh6ypVjrqIpEiRRMJXIW25kjjW2m2/iI325x56NnPey9UbVIKEJWqfqQoEEesHcPqMg35Fzhp1vQh5olZioqIpaW/krsBJEfuGTY+pHrgKOryanlYNJBE7A3DMgJv9yMboFsKulcz+YpYpCLPbRIv6XXwuP2YHDbAGDBgwBjnfVmUT0dPUSQTN2mLExxIiSXfZbyG+tVY8WB0+e1j0TEz8QFJghQHdqqAe1hIrG/tYH/AEwEYKYwV6Ov9HLoqaGRtrhWVw5590Zh7bY0ep6SeWtny6kdjJUzd+Z1bwwodFiwIurgKLFSCb+d8Oa+sWI5wjQNPJNMqxxKTql1QoF4sQq2JLDjfG50a1Nl6n5qWT5qchpqieN0DsQAFDuoWw4AvvgNHq3IaTL6bLovmjTQRVSMx0kmVgCbuV44JJIsL+wxXdEOiQfLABZKbwSKP5Vx6q48QPuRyDjF170hFmtMsTSFLOJEdbHyI/cEE/6YxdQ5JLEIqmiF6inQIUJsKiJeY2/vWuUPkx9CcA76iklWlnMP9URMU/xWNuMTGS5xSZblVKTIZNcYaMKLyTu/iOlRuWLH9vM4p8hziKrgWaK+lrgqwsysNmVh5MDsRjm3TnSEBzGrhkkqEmp2D0zpLptBJchVG9grXB29MAx6Vy+XMqqSszAFTSzGOGk/JEdKPqb9clnHsCP4b5bSibOauZwT8vDHToDwNY7jn0uQVH2GEnROdJRyvSzNJJPVV863NiRoRLF7W5TQdh+bDnpbMY1zHMoWNpHnVluDZgIYrgNwSOdN7gb4DbrOnaCB45VpIe4ZkUHTwWPIHAPJxHZfAGhIhoXkmWeaEMEBUxh3As8hshUEbbXsRY3xSdWZmWrqeCNS/YIndVNtTtdYIyTsATrcnyCX3xjosmrKSncyV8ECl2kYpDqs0jlj4nbxElgo8Ivttg2Zme5HU0BppqKfMqqCn7QFyGLNM633Fx4V0mx5vi6ero8wp3jjmimSVGTwsCfELHbkHf0xyzqroGoMvz1bULXQBfofXA4DEaQqopF/K3h35tiEzTpKqpJ6aopVk7c7gwEG7qb7I5XYNt5Ei3mcDHGXUemKeoanSpp/FX0BalqIybCpjQ7KT+rTZlY+e3BxarWQZrQzIhI1o0UiMLPE5FirKeGB3wl+GKEz5m5Gm9Va3lcINW/nvhH1OA9S7Cd6cVFV8pIysqrJDEmuTUT9LA61DCzeIi+DFBk9ZFW5ZTNNOkVSiqVcOoaKVRpvuTa/BU8hiDzjV6JztYVrHnDLI9QWCAXLuyjUkYH1nWrgW8hc7Y1qjM6WdwaGnplCpoSqkiXxW2CwqbF1B5Y2Hpqxr9GVkyySvTxLMGVZ+wzBXTWNMgiYi20sbgobCxQ3HBKmsxETKhy7M1y2BmqopI1kkknuqmQIZWL6GKX0sL2JPhvwcLsyzKTN9FPT0zpTFlaWplUDwgglYwT9TcX9CcWOUZtDWRNpB2JSWKRbMh81dTxsfsQbi4OM+T5ctPEsKX0JfQD+Vb3Cj2HA9gBjeEck6T9rMAAthOuh/UNGNUbcbqyFh90GPXxDg1ZfOwNniXvRn0eM61P8jH3rCHtotYq3kpbvsN2jO0i/9u49wMLfifmX9g7EY1S1toIh66/qb7BbnGNevh7WCR6xlPheSOYAcDuwxyG3rdiTf3xZYivhlAojqJUN0ebQh9VgVYB7W8Bxa4AwYMGAMTPX8yR08csjBUiqInYkgbBt+ebAk2G+2KbHNqvMlmqZ6lomqVpCwSP6YoAg8bsTs87WOlQCVBX6bk4BJV5m9VVzyw0lW6Suqd2KFkvDGLqgdtO0khYs1x4VUeeNirzOSgVZBTzRxM2l6OXSyyR/ndQGYRabjfYMSAR4gcdEgz9Xq/lURmKxCWR9gEDbRr6lms3HAGJz4oMsQgnZFZVYq+rzUFZRGv8AekeNFF8FxfFduHvpeWCKqjjoptVLUwNMsV7rGQVAMZv4A12vH/cJFrNh71h1CtFTNLpMkh8EMSgkySH6VAAJ9zYcA4nqKGmGYUzUyaO4Z5JQQQVk0oCpVvo51WFgSbjm5a1FOZ81jJH4dJBrHp3JiVB+4RG/7jghF5PPV0xNclPUFG8VcJVEfeJ5khh+pTHxuBqUeZscPutp1Q0WbQEMkTBZWXhqeWwLXHIU2b+eMbeddJTz5rTVnzOmngS3aF7s29/axuL39LeeNLJYo/ma3LNzSSKzR7bIxt34lPmql1YfpLEeVgG/TwpHnDgqhFRCJ4msCRIn4cpU+V4zHe3NvbEn1dmhpoc4mVNUiVcJjb/puYolDg+o3/mx2OG9M7pT5XLI2qSnqPlpW8jfVTtz5agpv7DGn1tlsbw50s8ogjd4JFka5FwkYBIUEm7rpsATgPz9X57UzSNJJPIzs4kJ1EeICwawsAQNhbjyx+iiapOnoX1MapUjZHdgbMzAAsW2sFbk8WvyL44YejJoaunhqSiRysp7ocMmg2Oq44GnfxAeWP0X1FXwM9DSJKhSSYagrA+CJGlANj9JKLg3HlInOWrMl+WqJdFUSA7SK6hgr3LamUKbr5XseMWXQWdwSUsUSyKZFQ+HcFtJILKCAWF+SODscS8vUkVLPUSQTzVTTSFXlmLmnhtvoURqdWkckC227DfCqi6loxmRqJpacyiCSPuxMFU7B1bSSQHN3Qi5PhX9WDds4yrPhTL/AGSqqG2WSqmk+wBt/scJvhhlsNS0z1MazMQlSncGpVE7SsSqtsCWUkm3GnHqlqGpOlg1z3JITY7XLzubf6v/AKYgPiDWTU6U3beSOPS1N4CVOinKppuDuSdTb/qGCVXDk0P/ABJaN6ZZk+ZZo5tIZEXS80sR9G8YGngeE+2LbNul8tplEopzT3IQzU5aMx3OxYoQQmq1ybjffbCr4RUVNIr1kQkLv4dTEhTsL6U4VxYK1rjwjfnGGnzg5jXz05mfsq0sFRTkKFCKPDIptquW5Nxa4FvMiZyfdL0c8NdUrUyCVmij7UwXSZEUvfWB4TIpZQSANipsL2w9yXPaeqEhgkD9tzG9vysOR/8AvzxzzJJXmqIJ0WdJat6iRJ08USRA2jEiPdTqVV3Gltxv6U3w+yWGD5p41ZZZJ2E6E3VXX9G30EEML32a3lgK2RAwIIuCLEeoxw6r7qVDwI7S5hc0dMqqQtLT7Eze7FGtr9j6Y6ZknTlTFWTVEtfLMkhOiEgBUBNwPuo2Fre+NLrQR08or4nCVEaBXUglZoydozpBtIWvoI3JNtxgF2ZZekcUGWREiJTHCbXBZ2BdmJHIWMM1v1Ml+MdEUWFh5YhOmo5JaxHmXRIEepkTnttKQkKE/qEStf3vi8wBgwYMAt6kzH5elmmHKISo9W4UfubYwUGUCOh+XFgxjIY+ruCWY+5Ykk++NfrNU7cTzEiCOZJJSBewXdS39wPpJPkAThZ8SchmzCmgFLOqlZ0l1httIv4gRe5Fww+2AQimJpaSp7jx92MfN6HKtIYIm0pq5Ua1b+cUPSecDMMoSerhDhkbuIVuG0Ei4FvPTcW4OMPRsPcy0s8AnvNNLFG1rMDI5S2rYCx5PGN+nz80yEVlMYNybwxtJFb/ABRgn92Vft54DgOVdbTyZnHNCgjBkVRGpb6WZV8RJOtitlJPlxbbH6kEYBLAC5sCbbm3Fz7XP845BLmNKcyErUqwUsemUuISHk+oq8iqpZVL20KwF9LNvYWp6v4o0qle3HNNG63jkVdKMwuWS8pUBgLH98BR9VZ2tJTtKRqc2SJBy8jbIo+5/gXOIHpPLTS1lRMzyOKWmY1DFiVaeX8aUICbLYAE2/Ut8YqOvnqq4VU9Vl8AQ2p4JZllMYOxOmORV7p/VqNr2A88N6x5aSCSnqWhCVTyFqziNe4SzB1Y+FtOyeIg2AuLWIKnyOsTJoy88WkaKl0aI6tZkEps4fm5tuvmd8VtWUaorVlhE8Yp4nMWkNrP4htZtjwNsQfUXUAgjMEdXNPTTxhQaiN0aNgVsVftopRlB2ts1rGx2ps+zOSlzATxkyRvTK0kYGotHG5DuluWQSK3JuAwtcjALs4olq5f7RGiU7VEfi8SzQ6o49CEC2hXPhY3I+kW2uNjLsgy6mnq6OojiSFjHPF3WtqGnS3jYi5DBri/Db7HGSuFNWz3SeaGGtRYi3astT2yWURu26NYtvbxDdfpJxL9SUtVLBLSKryBarTG8tmRisWooDe/icWF+C3N8MN3TjGeGbNqmOmqXWgMcyTqxjgYERlm0wssVl0tzqsNraxjrdRTpo0aYtbL4QyixIHpyQPbyxzH4WR1jzJI9AaZVBWRnFlcWsNAk/EV7+h02vfe2Nr4hiofMY4+wzxNTN8vIqMxiqLsVZWAsjaggJO2n98GZYM8pVNOGCmBI6xEqqWMNIjMjBw0CgcnwuQq7i9xdbll1rR0i0zVisJ4pGWVIGVZIpJP1DUpKalBvpIHrhdU9UdvMUlnjeUCX5OnROBJpHelPkzFiEHooPvjYioZiBFVoKU1KzTlU0skLxnxGxJBWSN7ut7XBIsTgKBuraVoVjo5FExA7cCxEstiLq8agGNfykm2m9/LG/lOVROpmakjp6plaOQoovv9XiAHcQmzC/secRlDBWRU8UqSwQtVOmgJC+t7+L8V5ZGbSEUkhbWF98UeSfESilphLLNHE4urxFrtqG3gH1SA2uCBuMCZhLZDn9WqUWWU0axydqzTEFlVoZCky2AI4Ui+27D1GLPJJbZjXxji0Mh9AxTSR7Gyqf4xFQ51JPWSRw1Bo6WRu5LfSHBayJYt/TaV7HQBf6jcE42+qqurpqU01HH2qyNxKBGCwqowfGyars7XI1oSWG+5FiatWaziUUvW8bq9nUMJc8UKUdKT5iYMTHwFV7adTMfo221AEgXsMeM0z5oKSOV4rVEoVUgJ3MrjaO4vwb3I4Ck+WNnp2UGG2rVIrFZfUScsDb77exGJWV9GAiSsWUh51mHdkAsG1Ro6qt/yorBR9r+eKjEt0SuqSvmvcS1bAfaMLH/9uKnAGDBgwHx1BBBFwdiD54lz0BQBmYQtveyCWQID5kIG0gn2GKnBgOTdE9XGjilglhkaNCDTqi3O9+5Hc+FAjDliLA28sYoZnzSpFRUMIqSMkEqxAYICxiVlsZDsWdh4QBpG9zjZpcopp56N5og3zL1PdS50l1a6qyg6SygMON98VWc06PXUVLoAiEU8mldhsqxBbDa2mVv4x2ten8scz98PPXS1MxvtmI9PP5lsVJBXUHzGUN8vKNXakC6bsNmWQMCGVv717bHyxNfDKCsqoJ5JVT5iKYxsJkAjnCjxI4UWDobgSgXF7HUBbF10t0u9DKyQygUQjAjhtdhJe7OWPN9/9PTef+JPUJyiWCqijLJO5WpS9lewFmG1llt+bzC2N7Aji9DT6hoajuRwwUMNL3ysYYmNwHV+6XCL9QCLJe9r6hfDrMqylyuiEOYydyBpNEQ0aiV+oAhQANO/HACgemNigzmKvrKOWBg8KwSzavNWJWMKR5NYuLH0wz6u6PpcxWNalWIjbUuliv3Bt5EYDzllbQVazUkXbkSIBZI9PhAYXFr7Fbemw4xLdQfDkK6GjqTChLD5Z5CqMGHjWN7M8QI8lBHsMXmXZPBAztDCkbSEFyosWsLC/wBhhB1z0c1dJSSJUGFqaXXxe42JsLix259zgN3qTJopaL5XwRFlCQDySRRePTax8JW+1jYHGDJFp5cuBNMmjSWkhCjaRD4xb9WtTif6xzhpa5IoZCopBrd1sfxXGlV3uDpQsSCPzjGvk2bytMBEXFU0qienUfgMp+qouRdAyDjV9YtvuTzjVrN5p5hwr1OnbVnSifmhiyXqHMAVipxFL3HOmOTXeJCfqDoCrQgcXItxcnYXWR5VLGzSS1TSu/1qBpjB2toS5KWA9Te++MVR0jTEsy92HVcuIZpIgxO5JCMBf3xA5f1Q9AZGjgj+Vn/Fp1aQotuCwkIa5NrsvO4b82O1azacQ66mpWkZnsrMsrIKOatSpljjXv8AfjMjADTIouRq3+tXB+2I/rDqFM0qIocvfu6VkhdhcA97QpK3G6qqsWbjdbEkgYx1EdbX66yeBHSCNpI4Qh8dtxGgYa3DsLGQixAso3JxjyfMUpGT5jL3kmnCS0UJt+ErbvECwsgjbxXIvpZb/TcLV28MpfdzjhT5tlrVb1bISEpIjTQAbWcqDO6nybQRGG8vF6nGKl6QoKp1alkmgQxRy2iICMrghSAwJQ+He1t9+ScKJ8xeXLmoaVg1bVSyauQpVyZHkVreKLQdIkG3AxQUOXzZbDQyTS9wRR/LVJHCq5BjfjdY2AS5/KzE8HCtprOYnDb0reMWjMe/KczfoaCQ1sal0jo1idQt3dyA0slyd2d9gCeLD7YuooUzOhglCvA9llhZh44nXg+4PBH5lJ9ce8jqBNW1UsQHZULC7/8AUlQm9vZAdBPmdvy4dV9ekOjWf6kixrbzZuP9z+2JU5/mXUfZzGijzPRCyJIyOh1RSM1kU7jVGwGrnYauTh9k0S0dRUtK/grKhXicfRdkVQl/JiVO/B8OMfxJ6JgzKn/ELJJECySKuoja5XTcagbcXG9sc+6dqFioUbuzVOVSMI5GlGmSkkBFnG5Aj1aSLHwnAXGaUU1FJU1UT6adCsnbv4SDvP4d/ETdhax1Md7bYa5h1RpqYaeFA7PJpa5tYLvIRYb6ARcna7KNzeyPqoBQiPUPWTzbU1PcLGfMSSKn1IvJZrj0F8Z/hvQgmap3ZT+DA7cuiFtcv/xZCz38xpwFzgwYMAYMGDAc8zTJpf7T8uLvS1SVkCi3iZlvLF7agW/+YMaXxB+IFJSvTTxMJKpA34IvfRIu6ubeAhxG1ufDxig6PkeWGunT6pqiXt3N/o/CTf0ul9vI4/MnTlHJPWRJsXMgJ7hNr3/ObEi52JPrgO3ZJ8TMyjnjhr8vv3f6ZpwSx4/KWa/O+4th3mNBVZjTNFWZcNHcLr3KhUYC5KW7QfSQtgb++PHw5MEc7RuzPXyIz1BcAmIqVVolYD+mCwIA2sL4bVckUlf21zKVJ9iKcW0WWxYFCviDA7m999iMG2xnhzjLMqp0mEPzsFFK06yyLDIDHJElgkaOCCWHLB7ElmIFsdiz3N+xA0kaiWTQWiiDC8pAvZfX9gcfkTqmAJWVKKLKszgD0Go4s/hTmcE1XTQVzue0w+UfuFdDXB7Z9VY2sPXbg4MfoWurqhYEmSJLhdcsUjaSBa7AMLgMN+RY+o5xJT/EvumKGlp3Wee2hptOhLgnV4GJewB2HPFxh58Ta7tZZUkEhnXtKRzeQhB/63xy3NqZ4WjMLFJBvC4AOlwPGniuLOoJAta4OPD1vUX0q4pjMxPfx6T+nn2NPV0vjV0b97Z2+mY8TxPf/Xlu0aGmkaCXeRnJeQ8vI/i1H2ffSfKxXkYY09aaaspZwbKz9iX0KyfTf7PpI+59cRFTnFTVsrOyyLHEzyMFCt2hYsbrsWU2dRbYg7jfDyWs7lPGXsZFqYUa36hKm/sGXxD/ABY+b0s6kXrOpPzZ5x7/AH+zwfi/4bbouuprVjGbRFsTmMz5/qj659na84LiCYp9fbbT97G3+uJHo3SklNSgkquXRPpO4uWIv6X5H8YuSbY5n0a7/NUlQxXRUwTxxn2WVpIVA/8Adlj9lPpj9A96kyuYvm9b6RwQJxybyPe/2YbYPiF00a2mIi2qIwTEb21XFnjY/oddiPt6Y2YkEGYOTxVqCp/vxCxX90sR/hbDSmzWGQFklRgrmIkHhwdJX732tgJfMusmp4FZsvnSbwoiMo0AsQoHcQsAt7C31Hay4U5+fmaNzLUNUSu/ZSmAMSCVtgrLbWwW+rxEiy3thz1++swQp3GkV+88cQ8XaW6sfKzb+GxvfjjZb09NRxQjMJGpgAu0ccSBoWJsI1I8ev8AIQdy1+BtgLHKKCOjpUiBCxwx+JjtwLsx++5JwkoDJmMsNSR26SJ+5CpHjnaxVZGv9EYuSo5OxNhthV1YK6oo5ZJwlNSqut4RZ5pEFmIYnwK1r+DxAna9jjb6W63jKxw1bJHIwHalHhhqF/K0Z4VrcxndTgK+krUk16GvocowsRZhyN/2N/MEY8z5dE8TwmNe24YMthYhvq2974isgzNIK/N9T6otMdWCp1baCr8efgGKLpDqunzGEzU5awbSyuLMp5sQCfI8gkYCCyHI2dpKOCN4yjNDV1zEszRqbJFEWNxqTTe1gtm8zfHVKOlSJFjjUKiAKqjgAbAYmeh5iZsyXyWsa37qpxWYAwYMGAwVtUsSNI5sqi5//AHmTwB54lX63WoQpQwyyzsdIV4nRY/Iu7MLBQfQ3PAx9+KEcpowYw5CyK0mgXKqPzW5Ok2awudsLejeqKFY0ALvUyDxhIZGYb+GNiF0qVWy2JA2vgHUq/IUdPSQnVM5EMZt+Y3LyEeijU/8DCPqvpOjoqSpqoo9MxCFnvuxV1Y7nZSxG59Th1S08kZkr8wZQyK3bjU3WBDyo41ytYBjxcADblRmsr5uq0jQNHA51yv3FN0W+keBtQYyBfK3hbf1BN8Lc4iqat6l2PclMohjDKRErt3GVrHVrbSDcqBZffdp1j09mE0ka04ARKoVLSFwNQGnSo5YMtiOACAu+J3oLLafLKqWVqdnGoQd+NmmCEi5IRV1CM6bFzcg+Hi5xS9SdTwyFXEtRTQrbVUXePuAG+iKIjVKx416dIB5PkI5cR+LeSyU2Zz600rK3djPkQ25tbzBuD9sTmQ0zyVMKR31tIoW3INxv+3OOvfFPqTLq6iiTVI1ShBWRlClf1BreElh+Vb2Nr2scU3wR6YpoqcziNWqQ7xtKG1iwP5CPCNjYlecZFons6X0r0iJtGP3/t3aHVVVPJX/ACTFnp6d1qNbHc3XwRnbxAP4gTvYb4wZsI5I3jZ7G1ywBPaIPhdiAQlmtYtbFx1d03LJKtRTBC5XRKjsVDKLlCCAQHUk8jcH2GFvSvS9QjKlTTwrGFTWySFzK0ZLBnBABuzEkW9N9gMeLU6e2rq5tOIjs+Jr9Dqa/Vb7TtisRtmPvxKH6QzympGnaaNy1Soa6AMoAuHQC/69RPqCPTC/omL5mrp4YgWhMvcYnlVpydJb0JUxD7jGDqpBJPIsEZNq2WFVjG5VyC5UezC3pfHYOh+lBSJLKY1Saa11XcRqBZEB8yALk+ZvjydH0cV17anPfn0+XiPpif0fpOr+FfTrnm04mfTPExMfU56orBHR1L3+iJztyDpP+uI2j6YioaSaWR5GMywduNLgxyIqqnbsCQ2ve9uPI740OkaeJgfnZkUxyfipMxjYsLtuFKh0BItrD3IJvvhl1U9TXqslPB3KWNiVIYB5Tx3UHBVRq0g/UxB4Av8AZeIqzHqeWZaaFirVVPVRnUoZVmBSTS6q1jz4WXyN/IjG7lra8imnqoxTysWnkPbIvKjXV9H6iyrxzjazBzPNlv8AZZF7VQAJZu0HICPdQqEt6E7Di+M/xFr2+YpINCvEpNTMrNp1aCoiX6Tf8Q6rW/KMBu/D1ZJllzCZdL1ZDIvJSFRaNf38Tf5sHWOXqjwy09LTNUSzpG7SBAxja/c0k2JbTttc2vzbGl0j1MYKOL5uCSKJbqs+zoEBIQuVYsp02BZlC3B3GMfWqQVE9JJA/fq01GmjRwUBNvxpLcKmx35Nh54BF07lE80UTCJ5HTwtUVcuqGLtkrrhhv4mFtmYC3qdxh5NlsVM0HZkSemqZxFPE+l0LvcmVANke43AFjvsDvjP1ZQvR5QIYZLadCySNv4Sw7rEed7sT7Xxg6Qyenii+fnkjf6pEOlVKA8X7dlZ9O263W5ANsBn6lyOKKamFFBEk0ncRk0hY5otN5Ek0jz8OlvI77i4M/l5XLcuq2yiN3nScGeCcani4BWyWLKF3Bubgk3OLTJKaaomStqF7YVGWCG3iRXIu0h/WwVfCNl43ONCWEx5+jLstRRtrHq0Tix/h7YD50AJFnre8pjedo6kRk/SHjXUP8rhl/YeuLbEfm8+vOaOJGAaOGSSQb3KtZVB8rahex8x/FhgDBgwYD4RjzGij6QBf0GPePgFsAi61yB66mMCTGElg2oDnSbgGxG18TqZXWwUtTTwUqiV1a06ygKfJFUW1gKtlA8rX88dAwYDjGUwZezE16sJYtKCHtya2AAv4ApIiU3RFG1lvclsUT5M9+9QUTL4e28dWQEmj50BX1PHtx9I3FwbbdE0i97C/rj7gIfJsimLao6Omy1L2JjVJJmHoGChIx/3YbVHSoBaSmnlhnO5fUXVzt/UjJ0vwBfYgcEYosGAnhmtai6ZKEyOB9UMiaG9/wAQhl+1jb1ONcUmY1X9aRaOI8xwNrlPsZSAF876Vv6HFTgwCnJ+m6SluYIERjywF2P+Y3OG2DBgNKoymB37jwRM4/MyKT/JF8e6+6wydvYhG06RwbG1h/tjawYDlnRNTBGVneSnIiTtvLJpWZpCgZwgWwbchbsC5OoX9aL/AMMtVwSS1BtUThGCsPDEqNrjitsSP1+ZJPsMU7ZbCX7hij1/q0i/82vjawETQ0NcFaBYEieQ/jVhcNqG9yiWve2yq1gvvaxo8lyCmpVtBCkZIszKoBb3Yjcnz3wzwYD4RfY4Rw9G0Cyd1aOEOG1AhBseb24vffD3BgJb4k54aSheRb6mZUGk2PiO+k+TWvb3thB0zB8u9RVERmKEMsrG5ZWCh5I4N7CMNpU3uWYN6DHQ6mnSRSjqGU8qwuD+xxOw9BUKEaY5AgfX2u9J29QN7mPVpO+/HO+A9dKZfKZJa2pUJNUKoEQ37Ua30oW823Ja21ztxfFLgwYAwYMG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3084" name="AutoShape 12" descr="data:image/jpeg;base64,/9j/4AAQSkZJRgABAQAAAQABAAD/2wCEAAkGBxMTEhUUExIWFhUXGSEZGBgYGB8dIBogICQiHx0fICAaISgiHBwnICMdIzEhJikrLi4uHh81ODMsNygtLisBCgoKDg0OGxAQGzQkICUvNDQsNis0LSwsMjcvLCwsLCssNC8sLC43NywsLCw3LDcsLDQtLSwsLSwsLDcyLDA3LP/AABEIAP4AxgMBIgACEQEDEQH/xAAcAAADAAMBAQEAAAAAAAAAAAAABQYDBAcCAQj/xABDEAACAQIFAgQEBQEGBAMJAAABAgMEEQAFEiExBhMiQVFhBxQycSNCUoGRMyRicoKhwRVDU5IWJbEIc4OTosLR4fD/xAAaAQEBAQEBAQEAAAAAAAAAAAAAAgEDBAUG/8QALhEBAAIBAwMCBAQHAAAAAAAAAAECEQMSIQQxQVFhEyKh8AVxgbEyQoKR0eHx/9oADAMBAAIRAxEAPwDuODBgwBgwYMAYMGDAGDBgwBgwYMAYCcGI/qfOLx1Ba3y8TCJlUnuTyHTpiW30qzMqne534G+AeSdR0gEjfNQkR/XaRSV+4Bve+1sacOZ1k3iipFijvsah9LMPUIgJX/NY+2JHoqhE1VesILREmmgIRVQrsxCBVYWvZQwPhsbk3IctUxQZgxaKoa5AkqGmYrGWA0r2g1hFYgB9Nr3ubi+DZ4Na/MatSoCU8VzpUyOT3HO4RNNrX33P8Y3sjzmOpTUuzqdMsZI1RuNirAcG/wDI3GFHxHjtRmYLdoJI5Q211VJFLm58tAa/thPQw1EVXEZVTvT1cpDpYaqYISurT9Vvw1uwuPX1MdBwYMGAMGDBgDBgwYAwYMGAMGDBgDBgwYAwYMGAMGDBgDBgwYAwYMGAMJpunkapWfUbBu4Y7eFpApRX9iFNveynyw5wYDmPV2a0yZrDL3xF8vtUvouD+mMtbZrG+xuB5G+KHrDLqImKrmhkd9olaFiGcObKjaWGpGLWsdt99sLeq/hbTVlWKomzG2tTurEW3sLXuNiPPbCrNs1rkqFepQOtO7CGKGJwsjaSqO9wwuLg3DWG9lJ4B/8AEPqWOmo1QqwefSmg2uiH62bkCy3FybE2w9yjJIY2WWMsw0aY7tqCITqIT0B2/ZQBsMQlLlVfmUkIrEKU8ZGosugyEcgKx1MSbi7BVCk2BJvhrleaS0WZTUksLJRSFTTSWJRWblL8KGa9lPB24IGKtXbwilt3OOPfhfYMGDErGDBgwBgwYMAYMGDAGDBgwBgwYMAYMGDAGDBgwBgwYMAYMGDAGDBgwBiF67qHaty+EDw91ZGPuHQWPsRqH3OLeaVVUsxCqBckmwAxA9Z1cdRJD8s2ucamisCAzRESqAxGkglCtwdr4Db+IdPVVElNTUk/YlYSSdyx2CgJa67qfGd8M+rqfu0wpWe0s40RyEbCRRrBPofCSNvLGKuzNJY6KsiPMqrY3+mX8N0PmCDY2PDJhJ1N0xJX1M6SyHQoQxRsfCB4TqUW+okSKW5HhtybhS5TnX47Ukro0qglWUg61HOoD6JB5r9iPQPsc/ky6OOCuEMaK1FJ3KdtIulkSbTfnSWLD7Ni4y6qEsUci8OgYfuL4DYwYMGAMGDBgDBgwYAwYMGAMGDBgDBgwYAwYML86zqClTXM4W+yqN2c+iqN2b2AwDDBiXp87qal3jgEEDIASsza5QD9JaJCNAPu19+PLGOozPMYNAmSlZXkWPuozjSXbSt4yLm5IGzbYCswYR1FLmHKVNOOfCadre2/dv8AvbGnN1U1LtmEQhBNlmjJeJieATYMjexG/kTgKjBhNB1PTMwXU632BeJ0FzwLsoGFPxS6pbLqF5owDKxCR34BPJPrYX/0wGf4kSaaF2MwiCsjEkgXCsG0i+xJtx58bYgOhs+pn11ctS87xu7QU4uGEj6iRFCCdiH0gktYltwBfHL6XMarNaqNKyqdo9WttbWVB52HC7bD746fk+d0tPXw0cUca9+V170LKDokQBV1IdVw3B9hbBW2du5t0U8kFYTXMKdTKZ9EjHsC/iDJYDVJwo1fmVjbYYpqHMpZMypZGUpHPTTdtDcEIrRFWYeTte+n8ot53wo+JE//AA6nSV6iWZmfQplAcqfqGlbiNCAP6hjZhsd8adKsqZfJXQ1kriKJ5oWqPHLExH4kTki7xuNLC4BBUHe+CVB1LUpTUuZFpUaaoYrGmoX1PGkcSW232B+xxs5VnRgpY6eOnmaSGNUJlXtRrpWxZpG207crqPoMflbMcwlnkeWZy8jnUzHzJ/8A4fwMdd+GnXtNN2aXMTISgAjeSUmJiNlDpxcbAE34wHSclyyaqlWpnqJe2jakVSY1kPsgtaIeWq7NybCwNpj4MfcAYMGDAGDBgwBgwYMAYMGDAGDHmSQKCWIAG5JNgMadPnFO7KqTxszC6hXBJA5sAcBvYmslpY3rquVxqnjdY0JN9EZRWAUHZbtqvbc2F+BilxL5nKaSuWoY2p6hVhkJOySAntMfQNqZL+pXAJaWmpMpzAAd+apzKVtzY6FG/lbwgn72+2Hpf5utAX+hRsSzeTzkWCj1Eakk+WpgOVNvHW+bmIQww6Pm6l+1AzW/DuPG/wBlHl5mwwypMoNPSrBTMEKjZnBbUeWZtwSzG5JvycBCZt1JG1eKOStqY53cIhgZQiMdgNJVgV9S51HyAGK3rjOIKOgkeqHdQr29LD+qxFgDYW33JNtrHEzWdGpU1VDIaSSGWmIMj3XtsFOqwN9UhLXINgfES24tja+KnT3zpghe4R9SRtqsscxsVdxy3hDKF8ybbXvgJimppI6WoJnEu6JDJ4zpW6lU8bG4QnT72NyTh78cen6iroohBGZXSQFlXncWuP3wvpIUkNDRKhTxozoPypD4r/4S4Vb+t8dXlUlSAbEjY4O2tjiI9HJPh7l1Lk0J+aYNWTD8RFs2gchCfpB8zc7nG1luS/P1UdWKTt6Zw4ctFpREKlbCNixkJQ7kADWfTHPeo6PM0ZpKdWdCe04jhDtHInhdSCpYaiNer82u/njrfwtyarji71YiRyugTQgAJAJOuTSLaze1hwPvYHEw+IPTEVdFEJo3kSKTWyISGZSpU6bckEg287EYnOsKaQZbmBjp3ghNPGqK5W9o7qTpViV8GgeLfw78Y6DnLhYXYzCEINXcJ2W292vsV9R5jCDp1a+dQ9VJA0EmoGLsMhaMiymzOSpbclWvsRwb4D8kYMXnxV+H7ZZMGju1NKT2yeUPmjf7HzHuDjS6N6QmmX5uSF/lozuwA8RsSLByAyAgat/bAh+nOjkcUNKJL6xCmq/N9Iw4xznKs5eEUpSlq0EpDOgKyRaSupjEA7MADYhQAbeVsPOsurRTZbNWQWkK2C7bBiwWzDYixO452wFVgxw7pHqfPa4iSGeJwpDSI6osSq17AsF1h7C9gTYWJ9+qU/U8XeSnn/BnddSKzArIPMowNiPY2PtgHuDBgwBgwYMAYwVtWkMbSSMERAWZibAAcnGfHK//AGia5ky6OMEgSzAN7gAtb+bfxgN7Pc0GbAUkMywQTKrCVhczC9yirdbXseTc2Ow84PIPhy81c8kM4pHgnt2zGVNl3LRgtuh2tudj+2Gnwyp/mMoS8ckjwVPg0eE2UrLYsRfRcD6d9gBinzWmgq82ppYp5DKsdtBVkVFVtTG5AJc8afa5tbAdGQbC5ufX1xjqqZJEaORQ6MLMrC4IPkQcZCcfEcHcEEexvgIfMekTGk0ndZ+0qtTaj4oxG3dKauWBIAvzpsPLd3XUklbFFJDWSQRtGJF7QW7FgCpYtfwW/KLE35w7qR4G+x/9MJ+iJy+X0rE3PaUX9bC1/wB7XwGTpyWyvE2oSxt+IrOz88Mpc3KMBt6HUOQcKviRnJp6cC0emTUGaVC6gKpawVSLubbbjg40upppidI/BzCNWemdN46hV3aPfm45jbjZgfMKxnE2Y2oKiCkmEsPd1B5FBAIH06SY2BI31G2DcTjLR+E3W8c8q0pBkZVbtSGIqyLyVZtTXF/O/lvfHXMSvQnQ9Plqv2wDJJbW2/A4VdRJCj3O5xR16uYnEZs5U6T722/1wYQdRZDTuzTfMNTuQA7LJoV7HwiQAjVvtyCQSODhDT1+aoNUJhnpvyuL1DAee6sjsBtYEMfUnnCuqnkaoWnp8tkR44gzyDstMQ583drR6irEsbsbbW5wxyH/AIjTTmSShl7LEhwJY5G028LEK12kU3GrkppBuRcm44y9Ui1lbMys39IqSZ4iiIT4lKU99UjejyPYEbLijrMq7UTzSST1bxKZFjLABmUagFSMBSbja4OF/S9aJczr2RtUbR07KfurA/bcHb1vhr1vJVLRTGiUmo02S1ri53IvtcC+DCjMQlZJl3zdOAsqO/ZlsdMmlWA35YDV5euJzJemKmavqjVyj5E3HyzFlAAPg0psoS4+obNvjd+IldJDSZfJK6itSVHFhyQpEuw2tYkH7i3lhj1f0i1VIlTqVlRVLQyKxDAbldmGx5sdibXuBbGZVtnGfBbNUN3pqxKhJlLrDQRIWssjKEXUmwsupmJA3Uk3tayvNqisSkdLyI9XI63qIgWQxD6yESxjk0jcpdbg3bnH3OviLRtU0k1OpqAisqQqO2yStZFLBwAbLqQaSd2PNxippg+YhKiYrBHCHFopW1qxGlw5sujSLgrvvjcIyQZZk0kGWQ07SQxPVTqwkhcAMTZx4yDqZrEiw3AC34OOMfEbMjJmMwUaEgYwRKD9CxEqLfvc/vjs+QZXDFIWo2jrJfqjTSxWNL+RlktGpPmg54FhYRf/AIJebN41NKacvKZJBJIslwCXZ1HDR3svn9QB3OCojLpfSvXUPyNKJZDLVvGB2UBMjNb9P23LHbnDSo6omhsailSJSpcg1MesKOToNr287E438kppY7JUSQysqjS4UK5O+rwjZQBYC3kN8czatOYVMqhLsapoizqPCykpAi38o4xLUMP1FfYYMdjhkDKGHDAEfY4MEMYVQo4UAD9tsGA94QdaUdNJT/2mnWosw7cbC93bwqBbi5PPpfD5jbc4hKXqHvViyNURinUNpiMb3JuERkf6Ge7eIAnSCBYG5wCekq6yknamomo5ImuApOhYpBYSIovvpJB0i+xHB5d9K5pRR08U8skaztdWcnd3v42VR+o2JsPMDHzqHL4qepgMEMepmlk0t9PelaJFc+niudubG2JvIYEhjDU8xnV4+4HK9l5WhYQ9rUo1LT6jG3qd9yCRjIjC73m3MmGYVktTKC8MjI7NoSdJFQ2vZdmBQaACXKMCWA3tbDb4ewyA61jkWCSPV4+2Bq1HRoEfICHTchSQqHGr1XOuYZb3Vl+XaKUq1y1iyExsvhK6hq3Una4Fxjf+G/V8dckkSRLH8voTwNqQgjbSebC1v9zjUzMYUfUFb2KaeW1+3GzW4vYXxA/DFKwtTsJb0iU7Qyx3+iVXJBA53Uix9P2xSTuMxmeG16OFtMp8p3t/THqi38Xq1h5HELSTVGTVbR21RPYKGNlnQfQVYmwqEXwkH6gB9x0pTfmI7+HDV1Ph4tP8Pn29J/L1dXzXK46hAsgOxDKymzIw4ZWG6t7/AHGEXSmUxiSSUuXmjkkiY6UXckEsRGq3ZlCbtc4B8QaHQWeR0ItdGicMLm3FrH7gkWwi6SzMzZzUyQ+GnlhDuG2ZnXSivbyBUcHfzNrjE7LRnMdlRq0nGJzl0fEr1/1muWxxO0YkMsgQAvoA9WLaWsB9sVWJT4iBUpxOUjYxMoPd3QKzKH1DixFhqP03v5Yl0JOk6x6anqa2Y96epqGCRKwJ8JIWIO1gbAMfTnGaGpqKqWniSpnjWUGrDLp1xxMihEe4Ib8UtpuDsh9MeM4zWiqoIUWmqGWGQPphRk7NgRqBHhkCgk6V1Ai9r+fjPMwFPXHTUw0thTW7o/qwr3NaRge5Gw8yONsB9+FE7STZk8j6pPmNP06TpW6g2vsCQTbi9z54tM/zyCjhaaokCIOPVj5Ko5Zj6DHC8+d1rZp6GRxFO79spqVmYae6ADbwhy1r73U7eu/D0PmlfMHqNcYXbu1DaiAee3GDsffwjjnHH4s7prEc/R7qdNpWrvnUiK8Z77s45xHnnzmIY8v7ueZqDKhEKi7pfaKIbqlx+eRhvby+wxb1FTMv/lMshVpHCwzXN5Kc3LgH/qoo0E3/ADK3nbD7J8jgyqik7KltCtI7N9UjAXux/awHAxFz9RSV+URZoIwlRRzdyycEKbSKNW+lkO49QMdKVxHPdw6jVjUtG2MVjiI9vf3nvP8Ahs5Xn8UY7opomMXzUhZI0DduGQxQqG5BOw1eiHHqvrnimqNXyzGoVFnpomkOi/h7juEIRiCFJZVFlBJxrZVUwL89dEakemlmQvca43ldvEALqmtpLEcrpPIxnoOjoBSNM9X8vTSAFkpECR2+i7GVXc3FgzHTxfbFOMY8vVFTS0eXo8M5WJPAsYiVH13K2lclw1iNIsAL2PGNfLVqq2VVkqp1MN5ZTGwXShuESNowCxlALFmsQtvCCQQyrxLlyinhm+Zjku7fNLcRKzeKR3iUXQsTsV/cAHFN0rkMdFC9nUtI3dkcAKl7AeFRsiBQAB6DnBjmfTMyZlUwj5KGC5kkbuo5lkiWyBhKd9YY2vfke27rNKYZfWIkUjp+EWpx8u9TqLN/aC+g6zIT2j3CeCRjolHmEckkqJu0LBHPuyhwAf8ACwP74QZ0S2bUCjbTDUOx9j2lA54vv+wwFPTMSik8kAna29vTy+2PmMuDALuoZdFLOwNrRsb+mx3/AGxzzM8rqKeKEVEsTpDK70zCy/8ALkkVTfawYBR7AY6hUQq6sjgFWBVgfMHYjERm3QTSEf2hZUQqY0qU1iIJbZdJUG4uCWuSDztgPmf1CvVUlQO40fY74CLq1AcMVHiYIXVrLv7HHzKFSqqKcGeOoEdFIk7x2VWMroOFsVN4322wmmppZZaehpqrW1MGvLE4sYdIHak0klGLhUFvyg+Yx9p+nK6FopI5IkrZY9UsakLcpZSRsVddJjBUjYi4O+KrETOJnCL2msZiMt7P616WGWKeKCrhk1AxqVRYD9SowAuQeQ31E+pIwvyuhjpsvjWhTt1WYaYlt/yudbetoxqa5JJNudsbfTuUyNmDNXJFM00ZBIAIRoSvhawA4cWAvwbk+VFlcCzZjNLYaKRBTxAcBmAeW3obdsYyYxKonMZxhCdc9RfKRQUGWSuslPUIk2lTc6vELsedbnffc3GOjTSJLUSUdVGkiPGJY1dQQQPDILHkq2k/5/bDCmyaCOeWoSJVlmAEjjltPF8IuupTDJQ1Q4jqRG/+Cb8M3PkA2g/tjGp/rbo+mpaV3hMy3OkIZnKb87MSbW8r41Mhl+RoYGdUElDMq1JjNw0cwtqubXIDRkk/9M+VsdLzfLUqIXikB0sORyCNwQfIg74hurOnEpspngWR5Jaho4+49izszJGnFhZVAGw4Unfc4i061tSJm3y47ec+36Jrp6dYnbGJ9jzK+vqKpeRKZ3maO1xHGxve+4NrEbc39MIZc5WWqBzEPTxqfwIJoisWu7BXklF43JFiqk7E8XAOOPfC/NTSzVd45XvAy6YSwYsCNIBXdbm41DcY/QPTmdxzZVHUulk7JLoxLW0XDAl7lrEHc4tSMTLpJpllpvlI6+FAzrTshV1ctfSSCNQtY32IbkbHGsufVEJaprLlqiBxCTY6EhJaUkICiHTutiSSBfnHNanOESspqnLiwnk1akKoArOWUACIADY7Dc/Tjp3WlDeVqdRaKlhpaZPvPKoc/coij9j64rdOMI2Ru3f8K5MsQULGoJD07pHGA58LHRIxPqxd2ctz/GOg1+aSNllKGJE9WIoQb2N5ANbexCamPnthrmPSFHPIsssAdlIIBJ0kgaVLLfSzAbAkcYjvitWVHfhSkBMsNPNOAguwJ0xqQADuAXsMePp9C+ne9rWzunMe3s62tmIh0uSFWUoQCpFiDwRxbCuHpunjpHpIYljidWGkXt473O5uecSHSHUMtFR5ZT1yTNPVMyamuSl2JTXq3vpKi3I39MdDllVQWZgqjckmwH3J4x6kvzlB8+YJCwklBMdLURU8d27MQZVHGoeMMG0kDm/Ix1bOcnmkp6COng0KB+LGZCpjUrYkm93IPKm4a5v64muqaCniqDJTapBVI8lO8F5NFQrBpNBU6VeRbeI7Apc7A42cnesrKgiW0ktPpKmW8Kwki9wieOWQ+ZuFAO17nANKMCoeoEdUIJpajtQ7eLs0jBXQC+6lu5+z734x4moamoikoodIgjrTDMrGxamZVkKqbbWEmkWsbKN8fZMtlp5SQaGIq0zLWSvdl7rl3Ai8IFr8l8eZ51hqYKemqkMhDNLPJ+IWlmIRDZLAyEK1hsoAG1sBjyPp6rknp51qAkUdVUPUR3YFiHMcYsBY2RVG5253wxru4mbRuXs82mKKMAMRCgZpZGNrqGcqosfIetggyV5xLNEK1qZNUjzFu2zqIzpMhLk6JJLhvpK238t63oXLyVetkuZKi2jXuyQrcRKSd9RXxt6sx9BgKvBgwYAJxI54sVR3nqS5pKdtJjQsA5Fi7vpILot7aeNmuDimzAfhSbE+BthydjtiM+Fk2unqIZZlmKTMGXclVcatLEga+SL78YDz0JXSitrKeeKGIbNSiJVAMILBbshN9irWNj4yfYOpJg2aKBxDSsZD5DuOugX9bIxt6W9cRfSsDLNAkUl2eOsaF2IuI1McNNf1AVR9re+NGrzesp6aqhIMk5eNaqdWA0jtR6whNtUpF7ADYeI+WAdZN1CkSzVMh2RaiqHuskpWMe9wm1vUYe9FO0EVPBKCZ50kqpSfysWVmB/d7D/D7YiqLJoK7MxDTPI9DTBDPdtUZKW7UCf3QQWNjYnVfyxu5vmtQ8Ga5jS6iRamp2XeyRk92RR/iZtx+i+AtOjeqRXpM6wvGsczRKX/AD6bXNvLfyxrfE+PXl7oCAzyRIl/1tIoT/6rb49/DJ6lstp2rNXfYMWL/UQWOgt7ldPO/rvjDRzCvrmcEmmom0J6SVHDN7iNfCP7zN6YCuxFdWVQmzGhpAwtEWrJv7qxgql/Ys3+mKLqTPYqKneomNlUbDzYnhQPMk44/n888FM0k4YVuaNeUJu1PSpyov5hLDyG/tg2ImZxBt0TlCRRGpWEM+YzsyM0pj0LqZ4wpQFgSoLG1r+EYpPiLn8eVUSBacPHIxjKm5UagWOre51b735N8aOd9Y5T/wAOaOOdRojHZjUEPGyC8ZA2KFSFIJta2MFPJmNZ2qeqFMqyQ93TMiyxygW/KtjqBKm+pbc2PGGSazHeEJkGTmab5+MKuhAKZHUWRmLJAz+TDWLXO5JBPBOLjrGpInlWRdMnycFU4H066eYs2997Lq/YDCPNFnSKoo++e/rb8GKmZWnt/T0tcqkSppKqg2CgX2N2/WWY0jGGrkdlqUCxTwPqW8TBkmGg7HSJGbUL8De2DHVI3BAI4IuMS8dJ/wCbVDE6WajRYj7B31n9j2/5wfD7My8DU8rXnpD2ZPVlAvHJ9nTSfvfGTrFxC1NW/wDRk0SG3/Klsr39AG0P/lwEZ8GKLMIpaqGvWQrGQyNLdvHuCUZr7EW4wx+KEHz0gy9XJPZabtxuoYyBo1jD6v8AlgOzEewO9hij6s7srJSxSGJpI3kDeTFCn4bEbhWDG+kg2vY4SdG5HBMKyOZDKsdWVQyMzMmlVA0OTqW24BBBtbAYumfhWlNAkbVcxIYSMF0hdViDoupZLqSpIIJBx76z6djpI1rKWNx8uS0yROVaVNJS5Y3JZb31HxadW97YpOiq5paUa2LNHJJCWPLdp2TUfchb40uv+q4aKNEnVitRrj1AbL4TzfkE2FvfALegcvp5e+0lGqzCTX+KoaQLKodQzG5Yi5W5JPh3xh6ypVjrqIpEiRRMJXIW25kjjW2m2/iI325x56NnPey9UbVIKEJWqfqQoEEesHcPqMg35Fzhp1vQh5olZioqIpaW/krsBJEfuGTY+pHrgKOryanlYNJBE7A3DMgJv9yMboFsKulcz+YpYpCLPbRIv6XXwuP2YHDbAGDBgwBjnfVmUT0dPUSQTN2mLExxIiSXfZbyG+tVY8WB0+e1j0TEz8QFJghQHdqqAe1hIrG/tYH/AEwEYKYwV6Ov9HLoqaGRtrhWVw5590Zh7bY0ep6SeWtny6kdjJUzd+Z1bwwodFiwIurgKLFSCb+d8Oa+sWI5wjQNPJNMqxxKTql1QoF4sQq2JLDjfG50a1Nl6n5qWT5qchpqieN0DsQAFDuoWw4AvvgNHq3IaTL6bLovmjTQRVSMx0kmVgCbuV44JJIsL+wxXdEOiQfLABZKbwSKP5Vx6q48QPuRyDjF170hFmtMsTSFLOJEdbHyI/cEE/6YxdQ5JLEIqmiF6inQIUJsKiJeY2/vWuUPkx9CcA76iklWlnMP9URMU/xWNuMTGS5xSZblVKTIZNcYaMKLyTu/iOlRuWLH9vM4p8hziKrgWaK+lrgqwsysNmVh5MDsRjm3TnSEBzGrhkkqEmp2D0zpLptBJchVG9grXB29MAx6Vy+XMqqSszAFTSzGOGk/JEdKPqb9clnHsCP4b5bSibOauZwT8vDHToDwNY7jn0uQVH2GEnROdJRyvSzNJJPVV863NiRoRLF7W5TQdh+bDnpbMY1zHMoWNpHnVluDZgIYrgNwSOdN7gb4DbrOnaCB45VpIe4ZkUHTwWPIHAPJxHZfAGhIhoXkmWeaEMEBUxh3As8hshUEbbXsRY3xSdWZmWrqeCNS/YIndVNtTtdYIyTsATrcnyCX3xjosmrKSncyV8ECl2kYpDqs0jlj4nbxElgo8Ivttg2Zme5HU0BppqKfMqqCn7QFyGLNM633Fx4V0mx5vi6ero8wp3jjmimSVGTwsCfELHbkHf0xyzqroGoMvz1bULXQBfofXA4DEaQqopF/K3h35tiEzTpKqpJ6aopVk7c7gwEG7qb7I5XYNt5Ei3mcDHGXUemKeoanSpp/FX0BalqIybCpjQ7KT+rTZlY+e3BxarWQZrQzIhI1o0UiMLPE5FirKeGB3wl+GKEz5m5Gm9Va3lcINW/nvhH1OA9S7Cd6cVFV8pIysqrJDEmuTUT9LA61DCzeIi+DFBk9ZFW5ZTNNOkVSiqVcOoaKVRpvuTa/BU8hiDzjV6JztYVrHnDLI9QWCAXLuyjUkYH1nWrgW8hc7Y1qjM6WdwaGnplCpoSqkiXxW2CwqbF1B5Y2Hpqxr9GVkyySvTxLMGVZ+wzBXTWNMgiYi20sbgobCxQ3HBKmsxETKhy7M1y2BmqopI1kkknuqmQIZWL6GKX0sL2JPhvwcLsyzKTN9FPT0zpTFlaWplUDwgglYwT9TcX9CcWOUZtDWRNpB2JSWKRbMh81dTxsfsQbi4OM+T5ctPEsKX0JfQD+Vb3Cj2HA9gBjeEck6T9rMAAthOuh/UNGNUbcbqyFh90GPXxDg1ZfOwNniXvRn0eM61P8jH3rCHtotYq3kpbvsN2jO0i/9u49wMLfifmX9g7EY1S1toIh66/qb7BbnGNevh7WCR6xlPheSOYAcDuwxyG3rdiTf3xZYivhlAojqJUN0ebQh9VgVYB7W8Bxa4AwYMGAMTPX8yR08csjBUiqInYkgbBt+ebAk2G+2KbHNqvMlmqZ6lomqVpCwSP6YoAg8bsTs87WOlQCVBX6bk4BJV5m9VVzyw0lW6Suqd2KFkvDGLqgdtO0khYs1x4VUeeNirzOSgVZBTzRxM2l6OXSyyR/ndQGYRabjfYMSAR4gcdEgz9Xq/lURmKxCWR9gEDbRr6lms3HAGJz4oMsQgnZFZVYq+rzUFZRGv8AekeNFF8FxfFduHvpeWCKqjjoptVLUwNMsV7rGQVAMZv4A12vH/cJFrNh71h1CtFTNLpMkh8EMSgkySH6VAAJ9zYcA4nqKGmGYUzUyaO4Z5JQQQVk0oCpVvo51WFgSbjm5a1FOZ81jJH4dJBrHp3JiVB+4RG/7jghF5PPV0xNclPUFG8VcJVEfeJ5khh+pTHxuBqUeZscPutp1Q0WbQEMkTBZWXhqeWwLXHIU2b+eMbeddJTz5rTVnzOmngS3aF7s29/axuL39LeeNLJYo/ma3LNzSSKzR7bIxt34lPmql1YfpLEeVgG/TwpHnDgqhFRCJ4msCRIn4cpU+V4zHe3NvbEn1dmhpoc4mVNUiVcJjb/puYolDg+o3/mx2OG9M7pT5XLI2qSnqPlpW8jfVTtz5agpv7DGn1tlsbw50s8ogjd4JFka5FwkYBIUEm7rpsATgPz9X57UzSNJJPIzs4kJ1EeICwawsAQNhbjyx+iiapOnoX1MapUjZHdgbMzAAsW2sFbk8WvyL44YejJoaunhqSiRysp7ocMmg2Oq44GnfxAeWP0X1FXwM9DSJKhSSYagrA+CJGlANj9JKLg3HlInOWrMl+WqJdFUSA7SK6hgr3LamUKbr5XseMWXQWdwSUsUSyKZFQ+HcFtJILKCAWF+SODscS8vUkVLPUSQTzVTTSFXlmLmnhtvoURqdWkckC227DfCqi6loxmRqJpacyiCSPuxMFU7B1bSSQHN3Qi5PhX9WDds4yrPhTL/AGSqqG2WSqmk+wBt/scJvhhlsNS0z1MazMQlSncGpVE7SsSqtsCWUkm3GnHqlqGpOlg1z3JITY7XLzubf6v/AKYgPiDWTU6U3beSOPS1N4CVOinKppuDuSdTb/qGCVXDk0P/ABJaN6ZZk+ZZo5tIZEXS80sR9G8YGngeE+2LbNul8tplEopzT3IQzU5aMx3OxYoQQmq1ybjffbCr4RUVNIr1kQkLv4dTEhTsL6U4VxYK1rjwjfnGGnzg5jXz05mfsq0sFRTkKFCKPDIptquW5Nxa4FvMiZyfdL0c8NdUrUyCVmij7UwXSZEUvfWB4TIpZQSANipsL2w9yXPaeqEhgkD9tzG9vysOR/8AvzxzzJJXmqIJ0WdJat6iRJ08USRA2jEiPdTqVV3Gltxv6U3w+yWGD5p41ZZZJ2E6E3VXX9G30EEML32a3lgK2RAwIIuCLEeoxw6r7qVDwI7S5hc0dMqqQtLT7Eze7FGtr9j6Y6ZknTlTFWTVEtfLMkhOiEgBUBNwPuo2Fre+NLrQR08or4nCVEaBXUglZoydozpBtIWvoI3JNtxgF2ZZekcUGWREiJTHCbXBZ2BdmJHIWMM1v1Ml+MdEUWFh5YhOmo5JaxHmXRIEepkTnttKQkKE/qEStf3vi8wBgwYMAt6kzH5elmmHKISo9W4UfubYwUGUCOh+XFgxjIY+ruCWY+5Ykk++NfrNU7cTzEiCOZJJSBewXdS39wPpJPkAThZ8SchmzCmgFLOqlZ0l1httIv4gRe5Fww+2AQimJpaSp7jx92MfN6HKtIYIm0pq5Ua1b+cUPSecDMMoSerhDhkbuIVuG0Ei4FvPTcW4OMPRsPcy0s8AnvNNLFG1rMDI5S2rYCx5PGN+nz80yEVlMYNybwxtJFb/ABRgn92Vft54DgOVdbTyZnHNCgjBkVRGpb6WZV8RJOtitlJPlxbbH6kEYBLAC5sCbbm3Fz7XP845BLmNKcyErUqwUsemUuISHk+oq8iqpZVL20KwF9LNvYWp6v4o0qle3HNNG63jkVdKMwuWS8pUBgLH98BR9VZ2tJTtKRqc2SJBy8jbIo+5/gXOIHpPLTS1lRMzyOKWmY1DFiVaeX8aUICbLYAE2/Ut8YqOvnqq4VU9Vl8AQ2p4JZllMYOxOmORV7p/VqNr2A88N6x5aSCSnqWhCVTyFqziNe4SzB1Y+FtOyeIg2AuLWIKnyOsTJoy88WkaKl0aI6tZkEps4fm5tuvmd8VtWUaorVlhE8Yp4nMWkNrP4htZtjwNsQfUXUAgjMEdXNPTTxhQaiN0aNgVsVftopRlB2ts1rGx2ps+zOSlzATxkyRvTK0kYGotHG5DuluWQSK3JuAwtcjALs4olq5f7RGiU7VEfi8SzQ6o49CEC2hXPhY3I+kW2uNjLsgy6mnq6OojiSFjHPF3WtqGnS3jYi5DBri/Db7HGSuFNWz3SeaGGtRYi3astT2yWURu26NYtvbxDdfpJxL9SUtVLBLSKryBarTG8tmRisWooDe/icWF+C3N8MN3TjGeGbNqmOmqXWgMcyTqxjgYERlm0wssVl0tzqsNraxjrdRTpo0aYtbL4QyixIHpyQPbyxzH4WR1jzJI9AaZVBWRnFlcWsNAk/EV7+h02vfe2Nr4hiofMY4+wzxNTN8vIqMxiqLsVZWAsjaggJO2n98GZYM8pVNOGCmBI6xEqqWMNIjMjBw0CgcnwuQq7i9xdbll1rR0i0zVisJ4pGWVIGVZIpJP1DUpKalBvpIHrhdU9UdvMUlnjeUCX5OnROBJpHelPkzFiEHooPvjYioZiBFVoKU1KzTlU0skLxnxGxJBWSN7ut7XBIsTgKBuraVoVjo5FExA7cCxEstiLq8agGNfykm2m9/LG/lOVROpmakjp6plaOQoovv9XiAHcQmzC/secRlDBWRU8UqSwQtVOmgJC+t7+L8V5ZGbSEUkhbWF98UeSfESilphLLNHE4urxFrtqG3gH1SA2uCBuMCZhLZDn9WqUWWU0axydqzTEFlVoZCky2AI4Ui+27D1GLPJJbZjXxji0Mh9AxTSR7Gyqf4xFQ51JPWSRw1Bo6WRu5LfSHBayJYt/TaV7HQBf6jcE42+qqurpqU01HH2qyNxKBGCwqowfGyars7XI1oSWG+5FiatWaziUUvW8bq9nUMJc8UKUdKT5iYMTHwFV7adTMfo221AEgXsMeM0z5oKSOV4rVEoVUgJ3MrjaO4vwb3I4Ck+WNnp2UGG2rVIrFZfUScsDb77exGJWV9GAiSsWUh51mHdkAsG1Ro6qt/yorBR9r+eKjEt0SuqSvmvcS1bAfaMLH/9uKnAGDBgwHx1BBBFwdiD54lz0BQBmYQtveyCWQID5kIG0gn2GKnBgOTdE9XGjilglhkaNCDTqi3O9+5Hc+FAjDliLA28sYoZnzSpFRUMIqSMkEqxAYICxiVlsZDsWdh4QBpG9zjZpcopp56N5og3zL1PdS50l1a6qyg6SygMON98VWc06PXUVLoAiEU8mldhsqxBbDa2mVv4x2ten8scz98PPXS1MxvtmI9PP5lsVJBXUHzGUN8vKNXakC6bsNmWQMCGVv717bHyxNfDKCsqoJ5JVT5iKYxsJkAjnCjxI4UWDobgSgXF7HUBbF10t0u9DKyQygUQjAjhtdhJe7OWPN9/9PTef+JPUJyiWCqijLJO5WpS9lewFmG1llt+bzC2N7Aji9DT6hoajuRwwUMNL3ysYYmNwHV+6XCL9QCLJe9r6hfDrMqylyuiEOYydyBpNEQ0aiV+oAhQANO/HACgemNigzmKvrKOWBg8KwSzavNWJWMKR5NYuLH0wz6u6PpcxWNalWIjbUuliv3Bt5EYDzllbQVazUkXbkSIBZI9PhAYXFr7Fbemw4xLdQfDkK6GjqTChLD5Z5CqMGHjWN7M8QI8lBHsMXmXZPBAztDCkbSEFyosWsLC/wBhhB1z0c1dJSSJUGFqaXXxe42JsLix259zgN3qTJopaL5XwRFlCQDySRRePTax8JW+1jYHGDJFp5cuBNMmjSWkhCjaRD4xb9WtTif6xzhpa5IoZCopBrd1sfxXGlV3uDpQsSCPzjGvk2bytMBEXFU0qienUfgMp+qouRdAyDjV9YtvuTzjVrN5p5hwr1OnbVnSifmhiyXqHMAVipxFL3HOmOTXeJCfqDoCrQgcXItxcnYXWR5VLGzSS1TSu/1qBpjB2toS5KWA9Te++MVR0jTEsy92HVcuIZpIgxO5JCMBf3xA5f1Q9AZGjgj+Vn/Fp1aQotuCwkIa5NrsvO4b82O1azacQ66mpWkZnsrMsrIKOatSpljjXv8AfjMjADTIouRq3+tXB+2I/rDqFM0qIocvfu6VkhdhcA97QpK3G6qqsWbjdbEkgYx1EdbX66yeBHSCNpI4Qh8dtxGgYa3DsLGQixAso3JxjyfMUpGT5jL3kmnCS0UJt+ErbvECwsgjbxXIvpZb/TcLV28MpfdzjhT5tlrVb1bISEpIjTQAbWcqDO6nybQRGG8vF6nGKl6QoKp1alkmgQxRy2iICMrghSAwJQ+He1t9+ScKJ8xeXLmoaVg1bVSyauQpVyZHkVreKLQdIkG3AxQUOXzZbDQyTS9wRR/LVJHCq5BjfjdY2AS5/KzE8HCtprOYnDb0reMWjMe/KczfoaCQ1sal0jo1idQt3dyA0slyd2d9gCeLD7YuooUzOhglCvA9llhZh44nXg+4PBH5lJ9ce8jqBNW1UsQHZULC7/8AUlQm9vZAdBPmdvy4dV9ekOjWf6kixrbzZuP9z+2JU5/mXUfZzGijzPRCyJIyOh1RSM1kU7jVGwGrnYauTh9k0S0dRUtK/grKhXicfRdkVQl/JiVO/B8OMfxJ6JgzKn/ELJJECySKuoja5XTcagbcXG9sc+6dqFioUbuzVOVSMI5GlGmSkkBFnG5Aj1aSLHwnAXGaUU1FJU1UT6adCsnbv4SDvP4d/ETdhax1Md7bYa5h1RpqYaeFA7PJpa5tYLvIRYb6ARcna7KNzeyPqoBQiPUPWTzbU1PcLGfMSSKn1IvJZrj0F8Z/hvQgmap3ZT+DA7cuiFtcv/xZCz38xpwFzgwYMAYMGDAc8zTJpf7T8uLvS1SVkCi3iZlvLF7agW/+YMaXxB+IFJSvTTxMJKpA34IvfRIu6ubeAhxG1ufDxig6PkeWGunT6pqiXt3N/o/CTf0ul9vI4/MnTlHJPWRJsXMgJ7hNr3/ObEi52JPrgO3ZJ8TMyjnjhr8vv3f6ZpwSx4/KWa/O+4th3mNBVZjTNFWZcNHcLr3KhUYC5KW7QfSQtgb++PHw5MEc7RuzPXyIz1BcAmIqVVolYD+mCwIA2sL4bVckUlf21zKVJ9iKcW0WWxYFCviDA7m999iMG2xnhzjLMqp0mEPzsFFK06yyLDIDHJElgkaOCCWHLB7ElmIFsdiz3N+xA0kaiWTQWiiDC8pAvZfX9gcfkTqmAJWVKKLKszgD0Go4s/hTmcE1XTQVzue0w+UfuFdDXB7Z9VY2sPXbg4MfoWurqhYEmSJLhdcsUjaSBa7AMLgMN+RY+o5xJT/EvumKGlp3Wee2hptOhLgnV4GJewB2HPFxh58Ta7tZZUkEhnXtKRzeQhB/63xy3NqZ4WjMLFJBvC4AOlwPGniuLOoJAta4OPD1vUX0q4pjMxPfx6T+nn2NPV0vjV0b97Z2+mY8TxPf/Xlu0aGmkaCXeRnJeQ8vI/i1H2ffSfKxXkYY09aaaspZwbKz9iX0KyfTf7PpI+59cRFTnFTVsrOyyLHEzyMFCt2hYsbrsWU2dRbYg7jfDyWs7lPGXsZFqYUa36hKm/sGXxD/ABY+b0s6kXrOpPzZ5x7/AH+zwfi/4bbouuprVjGbRFsTmMz5/qj659na84LiCYp9fbbT97G3+uJHo3SklNSgkquXRPpO4uWIv6X5H8YuSbY5n0a7/NUlQxXRUwTxxn2WVpIVA/8Adlj9lPpj9A96kyuYvm9b6RwQJxybyPe/2YbYPiF00a2mIi2qIwTEb21XFnjY/oddiPt6Y2YkEGYOTxVqCp/vxCxX90sR/hbDSmzWGQFklRgrmIkHhwdJX732tgJfMusmp4FZsvnSbwoiMo0AsQoHcQsAt7C31Hay4U5+fmaNzLUNUSu/ZSmAMSCVtgrLbWwW+rxEiy3thz1++swQp3GkV+88cQ8XaW6sfKzb+GxvfjjZb09NRxQjMJGpgAu0ccSBoWJsI1I8ev8AIQdy1+BtgLHKKCOjpUiBCxwx+JjtwLsx++5JwkoDJmMsNSR26SJ+5CpHjnaxVZGv9EYuSo5OxNhthV1YK6oo5ZJwlNSqut4RZ5pEFmIYnwK1r+DxAna9jjb6W63jKxw1bJHIwHalHhhqF/K0Z4VrcxndTgK+krUk16GvocowsRZhyN/2N/MEY8z5dE8TwmNe24YMthYhvq2974isgzNIK/N9T6otMdWCp1baCr8efgGKLpDqunzGEzU5awbSyuLMp5sQCfI8gkYCCyHI2dpKOCN4yjNDV1zEszRqbJFEWNxqTTe1gtm8zfHVKOlSJFjjUKiAKqjgAbAYmeh5iZsyXyWsa37qpxWYAwYMGAwVtUsSNI5sqi5//AHmTwB54lX63WoQpQwyyzsdIV4nRY/Iu7MLBQfQ3PAx9+KEcpowYw5CyK0mgXKqPzW5Ok2awudsLejeqKFY0ALvUyDxhIZGYb+GNiF0qVWy2JA2vgHUq/IUdPSQnVM5EMZt+Y3LyEeijU/8DCPqvpOjoqSpqoo9MxCFnvuxV1Y7nZSxG59Th1S08kZkr8wZQyK3bjU3WBDyo41ytYBjxcADblRmsr5uq0jQNHA51yv3FN0W+keBtQYyBfK3hbf1BN8Lc4iqat6l2PclMohjDKRErt3GVrHVrbSDcqBZffdp1j09mE0ka04ARKoVLSFwNQGnSo5YMtiOACAu+J3oLLafLKqWVqdnGoQd+NmmCEi5IRV1CM6bFzcg+Hi5xS9SdTwyFXEtRTQrbVUXePuAG+iKIjVKx416dIB5PkI5cR+LeSyU2Zz600rK3djPkQ25tbzBuD9sTmQ0zyVMKR31tIoW3INxv+3OOvfFPqTLq6iiTVI1ShBWRlClf1BreElh+Vb2Nr2scU3wR6YpoqcziNWqQ7xtKG1iwP5CPCNjYlecZFons6X0r0iJtGP3/t3aHVVVPJX/ACTFnp6d1qNbHc3XwRnbxAP4gTvYb4wZsI5I3jZ7G1ywBPaIPhdiAQlmtYtbFx1d03LJKtRTBC5XRKjsVDKLlCCAQHUk8jcH2GFvSvS9QjKlTTwrGFTWySFzK0ZLBnBABuzEkW9N9gMeLU6e2rq5tOIjs+Jr9Dqa/Vb7TtisRtmPvxKH6QzympGnaaNy1Soa6AMoAuHQC/69RPqCPTC/omL5mrp4YgWhMvcYnlVpydJb0JUxD7jGDqpBJPIsEZNq2WFVjG5VyC5UezC3pfHYOh+lBSJLKY1Saa11XcRqBZEB8yALk+ZvjydH0cV17anPfn0+XiPpif0fpOr+FfTrnm04mfTPExMfU56orBHR1L3+iJztyDpP+uI2j6YioaSaWR5GMywduNLgxyIqqnbsCQ2ve9uPI740OkaeJgfnZkUxyfipMxjYsLtuFKh0BItrD3IJvvhl1U9TXqslPB3KWNiVIYB5Tx3UHBVRq0g/UxB4Av8AZeIqzHqeWZaaFirVVPVRnUoZVmBSTS6q1jz4WXyN/IjG7lra8imnqoxTysWnkPbIvKjXV9H6iyrxzjazBzPNlv8AZZF7VQAJZu0HICPdQqEt6E7Di+M/xFr2+YpINCvEpNTMrNp1aCoiX6Tf8Q6rW/KMBu/D1ZJllzCZdL1ZDIvJSFRaNf38Tf5sHWOXqjwy09LTNUSzpG7SBAxja/c0k2JbTttc2vzbGl0j1MYKOL5uCSKJbqs+zoEBIQuVYsp02BZlC3B3GMfWqQVE9JJA/fq01GmjRwUBNvxpLcKmx35Nh54BF07lE80UTCJ5HTwtUVcuqGLtkrrhhv4mFtmYC3qdxh5NlsVM0HZkSemqZxFPE+l0LvcmVANke43AFjvsDvjP1ZQvR5QIYZLadCySNv4Sw7rEed7sT7Xxg6Qyenii+fnkjf6pEOlVKA8X7dlZ9O263W5ANsBn6lyOKKamFFBEk0ncRk0hY5otN5Ek0jz8OlvI77i4M/l5XLcuq2yiN3nScGeCcani4BWyWLKF3Bubgk3OLTJKaaomStqF7YVGWCG3iRXIu0h/WwVfCNl43ONCWEx5+jLstRRtrHq0Tix/h7YD50AJFnre8pjedo6kRk/SHjXUP8rhl/YeuLbEfm8+vOaOJGAaOGSSQb3KtZVB8rahex8x/FhgDBgwYD4RjzGij6QBf0GPePgFsAi61yB66mMCTGElg2oDnSbgGxG18TqZXWwUtTTwUqiV1a06ygKfJFUW1gKtlA8rX88dAwYDjGUwZezE16sJYtKCHtya2AAv4ApIiU3RFG1lvclsUT5M9+9QUTL4e28dWQEmj50BX1PHtx9I3FwbbdE0i97C/rj7gIfJsimLao6Omy1L2JjVJJmHoGChIx/3YbVHSoBaSmnlhnO5fUXVzt/UjJ0vwBfYgcEYosGAnhmtai6ZKEyOB9UMiaG9/wAQhl+1jb1ONcUmY1X9aRaOI8xwNrlPsZSAF876Vv6HFTgwCnJ+m6SluYIERjywF2P+Y3OG2DBgNKoymB37jwRM4/MyKT/JF8e6+6wydvYhG06RwbG1h/tjawYDlnRNTBGVneSnIiTtvLJpWZpCgZwgWwbchbsC5OoX9aL/AMMtVwSS1BtUThGCsPDEqNrjitsSP1+ZJPsMU7ZbCX7hij1/q0i/82vjawETQ0NcFaBYEieQ/jVhcNqG9yiWve2yq1gvvaxo8lyCmpVtBCkZIszKoBb3Yjcnz3wzwYD4RfY4Rw9G0Cyd1aOEOG1AhBseb24vffD3BgJb4k54aSheRb6mZUGk2PiO+k+TWvb3thB0zB8u9RVERmKEMsrG5ZWCh5I4N7CMNpU3uWYN6DHQ6mnSRSjqGU8qwuD+xxOw9BUKEaY5AgfX2u9J29QN7mPVpO+/HO+A9dKZfKZJa2pUJNUKoEQ37Ua30oW823Ja21ztxfFLgwYAwYMG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pic>
        <p:nvPicPr>
          <p:cNvPr id="3086" name="Picture 14" descr="http://ak2.polyvoreimg.com/cgi/img-thing/size/l/tid/19382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357430"/>
            <a:ext cx="3214710" cy="321471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42910" y="857232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A dog is ……….. the butterflies.</a:t>
            </a:r>
            <a:endParaRPr lang="lt-LT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11" name="Suapvalintas stačiakampis 10"/>
          <p:cNvSpPr/>
          <p:nvPr/>
        </p:nvSpPr>
        <p:spPr>
          <a:xfrm>
            <a:off x="6000760" y="2143116"/>
            <a:ext cx="2143140" cy="57150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between</a:t>
            </a:r>
            <a:endParaRPr lang="lt-LT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12" name="Suapvalintas stačiakampis 11"/>
          <p:cNvSpPr/>
          <p:nvPr/>
        </p:nvSpPr>
        <p:spPr>
          <a:xfrm>
            <a:off x="6000760" y="2857496"/>
            <a:ext cx="2143140" cy="57150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in front of</a:t>
            </a:r>
            <a:endParaRPr lang="lt-LT" sz="3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13" name="Suapvalintas stačiakampis 12"/>
          <p:cNvSpPr/>
          <p:nvPr/>
        </p:nvSpPr>
        <p:spPr>
          <a:xfrm>
            <a:off x="6000760" y="3571876"/>
            <a:ext cx="2143140" cy="57150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over</a:t>
            </a:r>
            <a:endParaRPr lang="lt-LT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14" name="Veiksmo mygtukas: pirmyn arba paskesnis 13">
            <a:hlinkClick r:id="" action="ppaction://hlinkshowjump?jump=nextslide" highlightClick="1"/>
          </p:cNvPr>
          <p:cNvSpPr/>
          <p:nvPr/>
        </p:nvSpPr>
        <p:spPr>
          <a:xfrm>
            <a:off x="6786578" y="4857760"/>
            <a:ext cx="642942" cy="714380"/>
          </a:xfrm>
          <a:prstGeom prst="actionButtonForwardNex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>
              <a:solidFill>
                <a:srgbClr val="0066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28926" y="857232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between</a:t>
            </a:r>
            <a:endParaRPr lang="lt-LT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vassociates.in/sites/default/files/images/borders/Aqua-bubbly-pearls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28662" y="5000636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   A dog is ………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t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he box.</a:t>
            </a:r>
            <a:endParaRPr lang="lt-LT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43372" y="4857760"/>
            <a:ext cx="1285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on</a:t>
            </a:r>
            <a:endParaRPr lang="lt-LT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pic>
        <p:nvPicPr>
          <p:cNvPr id="20484" name="Picture 4" descr="http://www.k-state.edu/facilities/cms/Images/Supplies/bogdanco_Simple_cardboard_box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214554"/>
            <a:ext cx="3619525" cy="2714644"/>
          </a:xfrm>
          <a:prstGeom prst="rect">
            <a:avLst/>
          </a:prstGeom>
          <a:noFill/>
        </p:spPr>
      </p:pic>
      <p:pic>
        <p:nvPicPr>
          <p:cNvPr id="3" name="Picture 2" descr="http://images.clipartpanda.com/puppy-clipart-9i465L6i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785794"/>
            <a:ext cx="2963248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 descr="http://uvassociates.in/sites/default/files/images/borders/Aqua-bubbly-pearls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8" name="TextBox 47"/>
          <p:cNvSpPr txBox="1"/>
          <p:nvPr/>
        </p:nvSpPr>
        <p:spPr>
          <a:xfrm>
            <a:off x="642910" y="857232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  A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dog is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…….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t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he armchair.</a:t>
            </a:r>
            <a:endParaRPr lang="lt-LT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pic>
        <p:nvPicPr>
          <p:cNvPr id="11268" name="Picture 4" descr="http://www.clker.com/cliparts/4/e/a/7/1197121559513162089erlandh_Lounge_Chair_Red.svg.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571744"/>
            <a:ext cx="2571750" cy="2847976"/>
          </a:xfrm>
          <a:prstGeom prst="rect">
            <a:avLst/>
          </a:prstGeom>
          <a:noFill/>
        </p:spPr>
      </p:pic>
      <p:pic>
        <p:nvPicPr>
          <p:cNvPr id="11266" name="Picture 2" descr="http://www.8pic.ir/images/99696648719053940655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2214554"/>
            <a:ext cx="1347116" cy="2071702"/>
          </a:xfrm>
          <a:prstGeom prst="rect">
            <a:avLst/>
          </a:prstGeom>
          <a:noFill/>
        </p:spPr>
      </p:pic>
      <p:sp>
        <p:nvSpPr>
          <p:cNvPr id="50" name="TextBox 49"/>
          <p:cNvSpPr txBox="1"/>
          <p:nvPr/>
        </p:nvSpPr>
        <p:spPr>
          <a:xfrm>
            <a:off x="3714744" y="857232"/>
            <a:ext cx="1285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o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n</a:t>
            </a:r>
            <a:endParaRPr lang="lt-LT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51" name="Suapvalintas stačiakampis 50"/>
          <p:cNvSpPr/>
          <p:nvPr/>
        </p:nvSpPr>
        <p:spPr>
          <a:xfrm>
            <a:off x="6000760" y="2143116"/>
            <a:ext cx="2143140" cy="57150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over</a:t>
            </a:r>
            <a:endParaRPr lang="lt-LT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52" name="Suapvalintas stačiakampis 51"/>
          <p:cNvSpPr/>
          <p:nvPr/>
        </p:nvSpPr>
        <p:spPr>
          <a:xfrm>
            <a:off x="6000760" y="2857496"/>
            <a:ext cx="2143140" cy="57150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on</a:t>
            </a:r>
            <a:endParaRPr lang="lt-LT" sz="3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53" name="Suapvalintas stačiakampis 52"/>
          <p:cNvSpPr/>
          <p:nvPr/>
        </p:nvSpPr>
        <p:spPr>
          <a:xfrm>
            <a:off x="6000760" y="3571876"/>
            <a:ext cx="2143140" cy="57150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n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ext to</a:t>
            </a:r>
            <a:endParaRPr lang="lt-LT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54" name="Veiksmo mygtukas: pirmyn arba paskesnis 53">
            <a:hlinkClick r:id="" action="ppaction://hlinkshowjump?jump=nextslide" highlightClick="1"/>
          </p:cNvPr>
          <p:cNvSpPr/>
          <p:nvPr/>
        </p:nvSpPr>
        <p:spPr>
          <a:xfrm>
            <a:off x="6786578" y="4857760"/>
            <a:ext cx="642942" cy="714380"/>
          </a:xfrm>
          <a:prstGeom prst="actionButtonForwardNex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8" grpId="0"/>
      <p:bldP spid="50" grpId="0"/>
      <p:bldP spid="51" grpId="0" animBg="1"/>
      <p:bldP spid="52" grpId="0" animBg="1"/>
      <p:bldP spid="5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vassociates.in/sites/default/files/images/borders/Aqua-bubbly-pearls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0248" name="Picture 8" descr="http://yunus.hacettepe.edu.tr/~osert/Hotpot_2014_03/03_oztel/halloween-pics/1350694583_7537_pumpki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4786322"/>
            <a:ext cx="920938" cy="857256"/>
          </a:xfrm>
          <a:prstGeom prst="rect">
            <a:avLst/>
          </a:prstGeom>
          <a:noFill/>
        </p:spPr>
      </p:pic>
      <p:pic>
        <p:nvPicPr>
          <p:cNvPr id="8" name="Picture 6" descr="http://yunus.hacettepe.edu.tr/~osert/Hotpot_2014_03/03_oztel/halloween-pics/1350694583_7537_pumpkin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3571876"/>
            <a:ext cx="1074428" cy="1000132"/>
          </a:xfrm>
          <a:prstGeom prst="rect">
            <a:avLst/>
          </a:prstGeom>
          <a:noFill/>
        </p:spPr>
      </p:pic>
      <p:pic>
        <p:nvPicPr>
          <p:cNvPr id="10246" name="Picture 6" descr="http://yunus.hacettepe.edu.tr/~osert/Hotpot_2014_03/03_oztel/halloween-pics/1350694583_7537_pumpkin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4572008"/>
            <a:ext cx="1074428" cy="1000132"/>
          </a:xfrm>
          <a:prstGeom prst="rect">
            <a:avLst/>
          </a:prstGeom>
          <a:noFill/>
        </p:spPr>
      </p:pic>
      <p:pic>
        <p:nvPicPr>
          <p:cNvPr id="10244" name="Picture 4" descr="http://www.oocities.org/zaz-bear/hall1/w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2428868"/>
            <a:ext cx="2007170" cy="2214578"/>
          </a:xfrm>
          <a:prstGeom prst="rect">
            <a:avLst/>
          </a:prstGeom>
          <a:noFill/>
        </p:spPr>
      </p:pic>
      <p:pic>
        <p:nvPicPr>
          <p:cNvPr id="9" name="Picture 8" descr="http://yunus.hacettepe.edu.tr/~osert/Hotpot_2014_03/03_oztel/halloween-pics/1350694583_7537_pumpkin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30334" y="4071942"/>
            <a:ext cx="690704" cy="642942"/>
          </a:xfrm>
          <a:prstGeom prst="rect">
            <a:avLst/>
          </a:prstGeom>
          <a:noFill/>
          <a:scene3d>
            <a:camera prst="orthographicFront">
              <a:rot lat="300000" lon="20999996" rev="21299999"/>
            </a:camera>
            <a:lightRig rig="threePt" dir="t"/>
          </a:scene3d>
        </p:spPr>
      </p:pic>
      <p:pic>
        <p:nvPicPr>
          <p:cNvPr id="10" name="Picture 8" descr="http://yunus.hacettepe.edu.tr/~osert/Hotpot_2014_03/03_oztel/halloween-pics/1350694583_7537_pumpkin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3357562"/>
            <a:ext cx="690704" cy="642942"/>
          </a:xfrm>
          <a:prstGeom prst="rect">
            <a:avLst/>
          </a:prstGeom>
          <a:noFill/>
          <a:scene3d>
            <a:camera prst="orthographicFront">
              <a:rot lat="300000" lon="20999996" rev="21299999"/>
            </a:camera>
            <a:lightRig rig="threePt" dir="t"/>
          </a:scene3d>
        </p:spPr>
      </p:pic>
      <p:pic>
        <p:nvPicPr>
          <p:cNvPr id="11" name="Picture 8" descr="http://yunus.hacettepe.edu.tr/~osert/Hotpot_2014_03/03_oztel/halloween-pics/1350694583_7537_pumpkin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2571744"/>
            <a:ext cx="690704" cy="642942"/>
          </a:xfrm>
          <a:prstGeom prst="rect">
            <a:avLst/>
          </a:prstGeom>
          <a:noFill/>
          <a:scene3d>
            <a:camera prst="orthographicFront">
              <a:rot lat="300000" lon="20999996" rev="21299999"/>
            </a:camera>
            <a:lightRig rig="threePt" dir="t"/>
          </a:scene3d>
        </p:spPr>
      </p:pic>
      <p:sp>
        <p:nvSpPr>
          <p:cNvPr id="12" name="TextBox 11"/>
          <p:cNvSpPr txBox="1"/>
          <p:nvPr/>
        </p:nvSpPr>
        <p:spPr>
          <a:xfrm>
            <a:off x="500034" y="857232"/>
            <a:ext cx="8501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A witch </a:t>
            </a:r>
            <a:r>
              <a:rPr lang="en-US" sz="4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is </a:t>
            </a:r>
            <a:r>
              <a:rPr lang="en-US" sz="4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……….. the pumpkins.</a:t>
            </a:r>
            <a:endParaRPr lang="lt-LT" sz="4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13" name="Suapvalintas stačiakampis 12"/>
          <p:cNvSpPr/>
          <p:nvPr/>
        </p:nvSpPr>
        <p:spPr>
          <a:xfrm>
            <a:off x="6000760" y="2143116"/>
            <a:ext cx="2143140" cy="57150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among</a:t>
            </a:r>
            <a:endParaRPr lang="lt-LT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14" name="Suapvalintas stačiakampis 13"/>
          <p:cNvSpPr/>
          <p:nvPr/>
        </p:nvSpPr>
        <p:spPr>
          <a:xfrm>
            <a:off x="6000760" y="2857496"/>
            <a:ext cx="2143140" cy="57150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over</a:t>
            </a:r>
            <a:endParaRPr lang="lt-LT" sz="3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15" name="Suapvalintas stačiakampis 14"/>
          <p:cNvSpPr/>
          <p:nvPr/>
        </p:nvSpPr>
        <p:spPr>
          <a:xfrm>
            <a:off x="6000760" y="3571876"/>
            <a:ext cx="2143140" cy="57150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n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ext to</a:t>
            </a:r>
            <a:endParaRPr lang="lt-LT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16" name="Veiksmo mygtukas: pirmyn arba paskesnis 15">
            <a:hlinkClick r:id="" action="ppaction://hlinkshowjump?jump=nextslide" highlightClick="1"/>
          </p:cNvPr>
          <p:cNvSpPr/>
          <p:nvPr/>
        </p:nvSpPr>
        <p:spPr>
          <a:xfrm>
            <a:off x="6786578" y="4857760"/>
            <a:ext cx="642942" cy="714380"/>
          </a:xfrm>
          <a:prstGeom prst="actionButtonForwardNex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>
              <a:solidFill>
                <a:srgbClr val="0066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86116" y="857232"/>
            <a:ext cx="178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amo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ng</a:t>
            </a:r>
            <a:endParaRPr lang="lt-LT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vassociates.in/sites/default/files/images/borders/Aqua-bubbly-pearls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" name="Picture 2" descr="http://uvassociates.in/sites/default/files/images/borders/Aqua-bubbly-pearls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4" name="Picture 2" descr="http://uvassociates.in/sites/default/files/images/borders/Aqua-bubbly-pearls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5" name="Picture 2" descr="http://uvassociates.in/sites/default/files/images/borders/Aqua-bubbly-pearls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71736" y="1357298"/>
            <a:ext cx="1285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on</a:t>
            </a:r>
            <a:endParaRPr lang="lt-LT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pic>
        <p:nvPicPr>
          <p:cNvPr id="7" name="Picture 4" descr="http://www.k-state.edu/facilities/cms/Images/Supplies/bogdanco_Simple_cardboard_box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357298"/>
            <a:ext cx="1500198" cy="1125149"/>
          </a:xfrm>
          <a:prstGeom prst="rect">
            <a:avLst/>
          </a:prstGeom>
          <a:noFill/>
        </p:spPr>
      </p:pic>
      <p:pic>
        <p:nvPicPr>
          <p:cNvPr id="8" name="Picture 2" descr="http://images.clipartpanda.com/puppy-clipart-9i465L6i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785794"/>
            <a:ext cx="1220161" cy="1000132"/>
          </a:xfrm>
          <a:prstGeom prst="rect">
            <a:avLst/>
          </a:prstGeom>
          <a:noFill/>
        </p:spPr>
      </p:pic>
      <p:pic>
        <p:nvPicPr>
          <p:cNvPr id="9" name="Picture 2" descr="http://uvassociates.in/sites/default/files/images/borders/Aqua-bubbly-pearls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428860" y="2786058"/>
            <a:ext cx="1571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under</a:t>
            </a:r>
            <a:endParaRPr lang="lt-LT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pic>
        <p:nvPicPr>
          <p:cNvPr id="11" name="Picture 2" descr="http://images.clipartpanda.com/puppy-clipart-9i465L6i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2643182"/>
            <a:ext cx="1133006" cy="928694"/>
          </a:xfrm>
          <a:prstGeom prst="rect">
            <a:avLst/>
          </a:prstGeom>
          <a:noFill/>
        </p:spPr>
      </p:pic>
      <p:pic>
        <p:nvPicPr>
          <p:cNvPr id="12" name="Picture 2" descr="http://www.clker.com/cliparts/d/a/1/7/1194990949373565574hat_-_clothing_nicu_bucu_05.svg.h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900000">
            <a:off x="977131" y="2575386"/>
            <a:ext cx="1222911" cy="688907"/>
          </a:xfrm>
          <a:prstGeom prst="rect">
            <a:avLst/>
          </a:prstGeom>
          <a:noFill/>
        </p:spPr>
      </p:pic>
      <p:pic>
        <p:nvPicPr>
          <p:cNvPr id="13" name="Picture 2" descr="http://uvassociates.in/sites/default/files/images/borders/Aqua-bubbly-pearls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571736" y="4143380"/>
            <a:ext cx="1285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n</a:t>
            </a:r>
            <a:endParaRPr lang="lt-LT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pic>
        <p:nvPicPr>
          <p:cNvPr id="15" name="Paveikslėlis 14" descr="http://vignette3.wikia.nocookie.net/101dalmatians/images/f/f3/101Xmas06.gif/revision/latest?cb=20120523022246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2976" y="3786190"/>
            <a:ext cx="114606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http://uvassociates.in/sites/default/files/images/borders/Aqua-bubbly-pearls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929322" y="1428736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over</a:t>
            </a:r>
            <a:endParaRPr lang="lt-LT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18" name="AutoShape 2" descr="data:image/jpeg;base64,/9j/4AAQSkZJRgABAQAAAQABAAD/2wCEAAkGBw8PEBQQEQ8WEBQWDw8QEhAVFhIZFRIXFRQWFhUUExgZHSggGRolHBQUITEhJSkrMC4uFx8zODMsNygtLi0BCgoKDg0OGhAQGywlICQsLSwsLCwsLC8sLCwsLywsLCwsLCwsLCwsLCwsLCssLCwsLCwsLCwsLCwsLCwsLDcsLP/AABEIAMIBAwMBIgACEQEDEQH/xAAcAAEAAgMBAQEAAAAAAAAAAAAAAgMEBQYHAQj/xABGEAACAQICBgUGCQsEAwAAAAAAAQIDEQQhBQYSMVGBIkFhcZETMjNSYqEHQnKCkrGywdEUIyQ0Q1NzdKKzwmNko/CDpNL/xAAZAQEAAwEBAAAAAAAAAAAAAAAAAQMEAgX/xAAsEQEAAgEDAwMCBgMBAAAAAAAAAQIDBBExITJBUXGRBRIzQlJhgdEisfAT/9oADAMBAAIRAxEAPwD3EAAAAAAAAAAAAAAAAA1uL09hKWUq8b+rF7UvoxuyJmI6yRG7ZA5XF6601lSoTn7U3GEeW+XuRpMZrdjJ3UZQorq2I3lzlJtPkkZ76vFXzv7La4Lz4eig8gr4/ESltSxFVy3qXlJrZ47NmtnlY2OD1uxtK15xrLrVSOduyUbNPtdyuuvxzPXeFk6a/h6cDkMDr5RllWpTpP1o2nD3Wl/TzOiwGlsNiPRVoTfqpraXfF5rmjTTLS/bKi1LV5hmgAscgAAAAAAAAAAAAAAAAAAAAAAYWI0rh6btKrG/qJ7Uu/Zjd25ETMRyM0Gjraxx/Z0pS9qVoR++XuMCtprEz3ONJcIq7XzpZP6KKL6rFXz8LIxWnw6swMVpjDUrqVaN1vjG8pLs2Y3ZyWIlKp6ScqnFSk2vo+auSKNhJWSsupLcjLf6hH5Y+Vkaf1l0OJ1rgvR0ZT4OTUIv65LnE1WK1kxc/NlGl8mN5LnO6/pMCSKpIzX1mW3nb2XVw0hXi61Sr6SpOp2SlJx+ju9xjuJfJFckZ7Wm3WZXRERwokiqSL5Iqkjl0okiuSL5Ih5NvcrhLHZ8aT6jLWEfW0vey6nh6a6trv8AwJN4W6O09jqTSp15zXqT/OJ9+1muTR1WjdbaryxFBL24Sz+g93X8bkcp+VxXRWb9WKvbvtu5klUm+EF25v3ZL3mimpy08/Ki2OlvD0bDabw1TdVUXwn0fryfI2CZ5Wrdeb4v/tjKw2OqUs4VHTXY7R5p5M1U+ofqj4U203pL0sHCUteKlPKUFW7V0X45p+BuMBrpg6mU5SoP/UXR+lG8bd7Rrpqcd+JU2w3rzDowV4fEQqRUoTjOLzUotNPuaLC9WAAAAAAAAGJidJ0KWU6sU/VveX0Vn7jLPF4VqlGcvJTcOnNuO+DvJ3vF7uVjPqM//lETtytxY/vl6bW1jh+zpTnwbtCPO/SX0TBrabxMtzhTXspylylLL+k5PDawLdWpuPtwvKPe4+cuV+83GHxEKi2oTU1xi0zzr6vLPnb2XxhrHK2tOdT0lSdTslJ7P0F0fcRjFLJKy4I+gy2ta3M7rIiI4AAcpRkiuSLmVyQFEkVSRfJFckEqJIqkidWvBfGv2LMxamL4Rt2vMl1Cbi2Vy2VvlyWZh4vGKKvUqKK7Wl4Iwljpz9DSlNevPoQ962nyRMVmUtrtx6lfvKa+PhDKU0n1RW990VmzC/Jak/SVnb1KfRXOXnPk0X0KEKfmRUeNt773vY6HVJYirLzYbC9apl4RWfjYmqN/Pm59m6Pgt/NslCnJ9WXF5IsUEt72u7JDc2fabSyircEl9xOU0t7t2dZVKo9yyXBFEiE7LZ4r1VzZjTqOW93PrIMOogABCUqFWdN7VOcqcvWhKUXzcWr9xvsDrljaWUpRrR4TVpcpRt70znwW0zXp2y4tjrbmHoWB17w88qtOdF8bbcOTj0v6TocFpGhXV6VWFT5Mk7d66jxwjKaj029m2anezj2qXUa6a+0d0bs9tLXxL28HiMfhLrYXKnWeJt8Sa2o/TfS8Gz2HQuLnXw1GtOKjKpRp1JRV7Jyim0r9WZ6GLLGSN4j5ZcmOacs0AFqsPF8WrVai4VqsfCcl9x7QeN6UX6RX/msV/emef9Q7I92rSd0sYilaW1FuEvXi2nza3rseRIHl7t0xu2OF01WhlNKsuKtGp/8AMn9E2+D0pRqu0Z2l+7l0Z8k9/ero5lEpQUlZpNcGN48uJp6OwBzWDxNam0o1HKN0tmpeXhK+0vFrsM2WmG9yUe15+8n7d+HG0w3DMWtjKceu/d+Jqa1dvOUst928kanEaeoRexButP1Ka2vfuEVmeINojlv6ukG/Nil2vNmDicTZbVSdlxk0kvHI1O3jq25RwseL6dTw3InS0JSvtVHKvLjUd1yjuR19sRzPx/2yY/aEZaYhJ2ownXfGKtBd83kPIYqp59SNBerSznznJWT7kbNRSVkrLgi6nhZy6rLiyPujxCdvWWsw+jaNN7SjtS/eTblLxe7kZcYt7lcz4YSK39L3Im8slkuCImd+U7xHDDjhX8Z27FmyahGO5c3my1kJECuTuVyLGQkQlWyuRaythKtkGWMgwlEFdatGCvOSiuLdjVYnT8FlTi5+0+jH8fcdVrM8G7cmHi9J0aWUpq/qxzl4LdzOaxekq1TKU7L1Y9Fc+t82YDLq4PVG7dYvWObypwUF60s5eCyXvNJicROo7zm5vte7uW5cj4yDNFaxXg2VVNz7mfqvQqthqK4UKK/oR+UsR5svky+o/W1GmoxjFblFRXJWNmn8smr8fymADSxh45pdfpOI/msT/dmexnkGn42xeIX+4qPxe195g+ofhx7/ANtWl7p9mCEAjyW9NE0QRZEIW0d67ylF1L7pfUypHUcOZU4vA0qySqR2kndZtfUZGGpQprZjTUF7K+tb/rPqJo6+6ZjaXO0craUHPzVtd3V38DLp6PfxnbsX4mNGlGUbvepZSTaksuqSzRdCrWj1qquEspcpJWfNcyNo8G8suFGMdy572JFNPHQbs705PdGeTfyXulybL5I5ndyqZCRYyDIdKmQkWMgwlUyEiyRi4rF06XnzUeC633JZskSkQkafF6f6qUPnT3cop3fNo0+KxVSr583Jeruj4LLxO4xzPKW+xelqMMtrbfCGfi9y8TT4rTVWWUbU12Zy8XkvAwGQkW1x1hKNRuT2m3J8W234srZNkGWiDK5FjK2dCDIMmyDOoSUqW3OMF8acIL5zS+8/WZ+WNARvjMMv93hf7sT9TmvT8SxavmAAGhkDyXWlfp2I/ir+3A9aPJ9a1+nV/wCJH+3Aw6/8OPf+2nS9/wDDVH1Hw+xPIegmiyJBE4hC2mt77JfUUo2GjqPlJON2uhUeVt6cUt/ez7iNGzjnbaXGO/nH8Ll8YpmsTCqbxvswkTQ2OGfcEVzGyWVR81d7+4tiQp+au9liOZ5H2UFJWaTT3pq6feitYVx9HNw9l9KHg3dcmi5FkSdyYYjryj6Sm4+3G8o87LaXNW7SyE4ySlFqSe5p3T5mVExsZhIbMqiWxNRlLbjk20r9LqlzTHSUK6kkk23ZLNt5Jd5qMXp2jHKF6r9nKP0nv5XOfrVp1bOpNzeTz3LuW5ckVs7ikeXWzLxemK9T43k1wjv5yefhY1r49fW3vfe+smyDLITsgyDJsgzpKDK2WMrZ0IyK2TkQZIgyEibISOoEGQZNkGdJbfUult6SwkX14qi/CV/uP04fmr4PYbWlcGv9e/0YTk/sn6VNmn7WDVd0ewAC9mDyvXKNsdW7XTf/ABwPVDy/Xf8AXqndS+xEx678L+WjTd7REkRRNHjPQSRZEhEsiENnoVdN/wAOX2oG4RqtCrpS+R/kvwNqjfi7IZr90qq+EhPNqz9ZZPx6+Zr6+jZrNdNdmUua3P8A7kbdEkdTWJ5REzDRxhkkupO661m96JI3lbDwmltRvlk9zXc1mYVXR8l5r21wdlLx3P3Ge+D9LuL+rDROI2M7bn6ryZ9SKJiY5d7pox9Lz2cNWlwoVX4QZkow9O/qmI/l632GK8wS4PqIMnIgy52gyDJsgyRCRBk5FbOkoyK2TZBnQgyDJsgyRBlbLGVs6Siytk2QZ1A6j4LI30zhOyWIf/rVvxP0Yfn/AOByltaWg/VoYifuUP8AM/QBtwdrz9T3gALmcPMNeVbHT7YUn/Tb7j0888+EDR9ZYj8oVNul5CnGVRZqMoym3tWzSs45vLtMusrM4ui/TzEX6uVRNEIliPEeinEsiVxLEENtoVZy+TH7T/A2qNRoqtGF9p7N1BJvddOV1fq3o26PQx9kM1u6X1EkfESR25XcO5H1D8F9R9RAjUoxmrSSff1d3AxamAa8x7S9WW/lL8TORJETETyb7NM4WdmnF8Jdfc9z5Gt1kdsJW7YbP0mo/edHpH0fzqf2kc5rP+q1e+n/AHYGa9IraNllZ3hw0iDJsgwuQZWybIMlKDIMmyDOhBkGTkVs6gRkQZKRBnQgyDJsgyYShIgycj5TpynJQhFzlJ2jCKblJ8ElmzqB3fwJU29JylwwlW/OdM93PMfgj1PxmCqVMTiYKl5SiqcKTadRdJSvJLKO7de/Gx6cb8UTFerzc9otedgAFikAAHNaZ1Ow9e86X6PUed4q8JfKhu5qz43OK0pojEYV/noWjeyqxzpvh0up9jtzPWiM4KSaaTTVmnmmuDM2bS0ydeJXY89qezxyJYjttL6mUp3lhmqMv3b9E+5LOHLJcDkcbgquHlsVqbpt7m/Nl8iSyfdv7EeXl018fPHq2UzVuqk+j877i3C4udPzXZervj4dXIqqeau9/UiCK62mvDqYiW+w2k4S87oPjvj49XOxsEcrF2MrC4iUH0XbPdvj4fhY0VzRPKqaejp3vPqMGlpGL89bPtb4+PVzM6Lvms+0u334cJIkj4iSCGPpH0fzqf20cvrdK2Fl21KS/wCRHUaR9H86n9tHLa3/AKs/4tP7RRl5hZRxTIyJMgzhegyDJsgzoQkQZJkWSlBlbJsgzqBBkGTZGzbSSu27JLNtvckutnUCtkYwcmoxi5SbsoxTbb4JLNs7vVr4McZirTxH6JSedpL89Luh8Xvln2M9W1c1TwWj1+YorbtZ152lVl3ytl3Ky7DRTBaeeii+orXjq8q1Z+CvF4m08U/ySnk9nJ1pL5O6HO77D1jV3VbBaPjbD0VFtdKrLpVJd8nnbsVl2G5BrpjrXhjvltfkAB2rAAAAAAAACvEUIVIuE4KcXk4ySafemWADkdLampq+Gns5t+Sm21n1RlvW7rvyOSxOFqUZbFSDhL1X19qe5rtR62UYzCU60dipBTjwfV2rg+1GTLo6X6x0lfTPavPV5Si2lvXejpdK6nyjeWHltr91J9JfJlufPxOehTlCooyi4yUleMk01nwZ5uTBfHP+UNVclbcL758y6hVlDzXs9nxX3x/CxSicSqtprw6mIltKGkF8dbPtLOPPrXPxM+DTV07rqa6zQRLqM3F3i9l9dtz71uNFc8fmVzT0bLSPo/n0/to5HXWdqEFxxEV4QqS/xOkq4qU47LjntQ6Ud2Uk3db1u7Tmdd/RUv5lf2qoyTEzGxSHIsgybISOF6DK2TZBnSUGQZNkGTAhIg/vsvwOw1d+D7G4y05x/JaTz26ie217FPJ83bmeo6uam4LAWlTp7dS1nXqWlP5vVH5qRpx6e1ueii+orXjq8u1c+DjG4u06q/JKTs9qavUkvZp3uu+Vu5nqmrmqGC0er0aV6nXXn0qj7n8VdkbG+BtpirThjvltfkABYrAAAAAAAAAAAAAAAAAAAMXHaPpV1apBSt5st0o9sZb0ZQExuOK0jq3WpdKm/Lw4ZKou9bpcrPsZqoNPk7NdafBrqfYelGBpLQ9HEZzjadrKpHKa59a7HdGHLoa2606f6aKaiY7nEonEzcfoWvQzt5aHrwXSXyob+cb9yMKnJNXTuuKPNyYrY52tDTW8W4WROb13l0aK/wBSpLwhb/I6SJzWuz9D/wCZ/YOacpcsyEiTISZasQZXJ235HTaA1MxuNtJQ8jSav5aomk1xhHfL3LtPS9XdSMHgrT2fLVVb87Uzs/Yjuj9faacenvbrxCm+etf3eaav6i43GWk4/k9L95UTu17EN752Xaem6u6lYLA2lGHlaq/bVLOSfXsK1ocs+1nSA348NacMl81r8gALVQAAAAAAAAAAAAAAAAAAAAAAAAAAAAAGr0joOjWbkvzVR/tIWz+Wt0uefBo2gItWLRtKYmY4cVjcBWw+dSN4/vYXcfnrfDnddpxWu0+nRzy8nWlfq3wPajU1NW8FKsq8sPCU432broptpuSh5u1dJ3tcxW0MfdvWdl9dRMcvJdBapYzG2cKfk6f76pdRa4wW+fLLtPSNX9RsHhLTlH8oqrPylRK0X7EN0e/N9p1CBfj09Ke7i+a1gAF6oAAAAAAAAAAAAAAAAAAAAAAAAAAAAAAAAAAAAAAAAAAAAAAAAAAAAAAAAAAAAAAAB//Z"/>
          <p:cNvSpPr>
            <a:spLocks noChangeAspect="1" noChangeArrowheads="1"/>
          </p:cNvSpPr>
          <p:nvPr/>
        </p:nvSpPr>
        <p:spPr bwMode="auto">
          <a:xfrm>
            <a:off x="155575" y="-144464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19" name="AutoShape 4" descr="data:image/jpeg;base64,/9j/4AAQSkZJRgABAQAAAQABAAD/2wCEAAkGBw8PEBQQEQ8WEBQWDw8QEhAVFhIZFRIXFRQWFhUUExgZHSggGRolHBQUITEhJSkrMC4uFx8zODMsNygtLi0BCgoKDg0OGhAQGywlICQsLSwsLCwsLC8sLCwsLywsLCwsLCwsLCwsLCwsLCssLCwsLCwsLCwsLCwsLCwsLDcsLP/AABEIAMIBAwMBIgACEQEDEQH/xAAcAAEAAgMBAQEAAAAAAAAAAAAAAgMEBQYHAQj/xABGEAACAQICBgUGCQsEAwAAAAAAAQIDEQQhBQYSMVGBIkFhcZETMjNSYqEHQnKCkrGywdEUIyQ0Q1NzdKKzwmNko/CDpNL/xAAZAQEAAwEBAAAAAAAAAAAAAAAAAQMEAgX/xAAsEQEAAgEDAwMCBgMBAAAAAAAAAQIDBBExITJBUXGRBRIzQlJhgdEisfAT/9oADAMBAAIRAxEAPwD3EAAAAAAAAAAAAAAAAA1uL09hKWUq8b+rF7UvoxuyJmI6yRG7ZA5XF6601lSoTn7U3GEeW+XuRpMZrdjJ3UZQorq2I3lzlJtPkkZ76vFXzv7La4Lz4eig8gr4/ESltSxFVy3qXlJrZ47NmtnlY2OD1uxtK15xrLrVSOduyUbNPtdyuuvxzPXeFk6a/h6cDkMDr5RllWpTpP1o2nD3Wl/TzOiwGlsNiPRVoTfqpraXfF5rmjTTLS/bKi1LV5hmgAscgAAAAAAAAAAAAAAAAAAAAAAYWI0rh6btKrG/qJ7Uu/Zjd25ETMRyM0Gjraxx/Z0pS9qVoR++XuMCtprEz3ONJcIq7XzpZP6KKL6rFXz8LIxWnw6swMVpjDUrqVaN1vjG8pLs2Y3ZyWIlKp6ScqnFSk2vo+auSKNhJWSsupLcjLf6hH5Y+Vkaf1l0OJ1rgvR0ZT4OTUIv65LnE1WK1kxc/NlGl8mN5LnO6/pMCSKpIzX1mW3nb2XVw0hXi61Sr6SpOp2SlJx+ju9xjuJfJFckZ7Wm3WZXRERwokiqSL5Iqkjl0okiuSL5Ih5NvcrhLHZ8aT6jLWEfW0vey6nh6a6trv8AwJN4W6O09jqTSp15zXqT/OJ9+1muTR1WjdbaryxFBL24Sz+g93X8bkcp+VxXRWb9WKvbvtu5klUm+EF25v3ZL3mimpy08/Ki2OlvD0bDabw1TdVUXwn0fryfI2CZ5Wrdeb4v/tjKw2OqUs4VHTXY7R5p5M1U+ofqj4U203pL0sHCUteKlPKUFW7V0X45p+BuMBrpg6mU5SoP/UXR+lG8bd7Rrpqcd+JU2w3rzDowV4fEQqRUoTjOLzUotNPuaLC9WAAAAAAAAGJidJ0KWU6sU/VveX0Vn7jLPF4VqlGcvJTcOnNuO+DvJ3vF7uVjPqM//lETtytxY/vl6bW1jh+zpTnwbtCPO/SX0TBrabxMtzhTXspylylLL+k5PDawLdWpuPtwvKPe4+cuV+83GHxEKi2oTU1xi0zzr6vLPnb2XxhrHK2tOdT0lSdTslJ7P0F0fcRjFLJKy4I+gy2ta3M7rIiI4AAcpRkiuSLmVyQFEkVSRfJFckEqJIqkidWvBfGv2LMxamL4Rt2vMl1Cbi2Vy2VvlyWZh4vGKKvUqKK7Wl4Iwljpz9DSlNevPoQ962nyRMVmUtrtx6lfvKa+PhDKU0n1RW990VmzC/Jak/SVnb1KfRXOXnPk0X0KEKfmRUeNt773vY6HVJYirLzYbC9apl4RWfjYmqN/Pm59m6Pgt/NslCnJ9WXF5IsUEt72u7JDc2fabSyircEl9xOU0t7t2dZVKo9yyXBFEiE7LZ4r1VzZjTqOW93PrIMOogABCUqFWdN7VOcqcvWhKUXzcWr9xvsDrljaWUpRrR4TVpcpRt70znwW0zXp2y4tjrbmHoWB17w88qtOdF8bbcOTj0v6TocFpGhXV6VWFT5Mk7d66jxwjKaj029m2anezj2qXUa6a+0d0bs9tLXxL28HiMfhLrYXKnWeJt8Sa2o/TfS8Gz2HQuLnXw1GtOKjKpRp1JRV7Jyim0r9WZ6GLLGSN4j5ZcmOacs0AFqsPF8WrVai4VqsfCcl9x7QeN6UX6RX/msV/emef9Q7I92rSd0sYilaW1FuEvXi2nza3rseRIHl7t0xu2OF01WhlNKsuKtGp/8AMn9E2+D0pRqu0Z2l+7l0Z8k9/ero5lEpQUlZpNcGN48uJp6OwBzWDxNam0o1HKN0tmpeXhK+0vFrsM2WmG9yUe15+8n7d+HG0w3DMWtjKceu/d+Jqa1dvOUst928kanEaeoRexButP1Ka2vfuEVmeINojlv6ukG/Nil2vNmDicTZbVSdlxk0kvHI1O3jq25RwseL6dTw3InS0JSvtVHKvLjUd1yjuR19sRzPx/2yY/aEZaYhJ2ownXfGKtBd83kPIYqp59SNBerSznznJWT7kbNRSVkrLgi6nhZy6rLiyPujxCdvWWsw+jaNN7SjtS/eTblLxe7kZcYt7lcz4YSK39L3Im8slkuCImd+U7xHDDjhX8Z27FmyahGO5c3my1kJECuTuVyLGQkQlWyuRaythKtkGWMgwlEFdatGCvOSiuLdjVYnT8FlTi5+0+jH8fcdVrM8G7cmHi9J0aWUpq/qxzl4LdzOaxekq1TKU7L1Y9Fc+t82YDLq4PVG7dYvWObypwUF60s5eCyXvNJicROo7zm5vte7uW5cj4yDNFaxXg2VVNz7mfqvQqthqK4UKK/oR+UsR5svky+o/W1GmoxjFblFRXJWNmn8smr8fymADSxh45pdfpOI/msT/dmexnkGn42xeIX+4qPxe195g+ofhx7/ANtWl7p9mCEAjyW9NE0QRZEIW0d67ylF1L7pfUypHUcOZU4vA0qySqR2kndZtfUZGGpQprZjTUF7K+tb/rPqJo6+6ZjaXO0craUHPzVtd3V38DLp6PfxnbsX4mNGlGUbvepZSTaksuqSzRdCrWj1qquEspcpJWfNcyNo8G8suFGMdy572JFNPHQbs705PdGeTfyXulybL5I5ndyqZCRYyDIdKmQkWMgwlUyEiyRi4rF06XnzUeC633JZskSkQkafF6f6qUPnT3cop3fNo0+KxVSr583Jeruj4LLxO4xzPKW+xelqMMtrbfCGfi9y8TT4rTVWWUbU12Zy8XkvAwGQkW1x1hKNRuT2m3J8W234srZNkGWiDK5FjK2dCDIMmyDOoSUqW3OMF8acIL5zS+8/WZ+WNARvjMMv93hf7sT9TmvT8SxavmAAGhkDyXWlfp2I/ir+3A9aPJ9a1+nV/wCJH+3Aw6/8OPf+2nS9/wDDVH1Hw+xPIegmiyJBE4hC2mt77JfUUo2GjqPlJON2uhUeVt6cUt/ez7iNGzjnbaXGO/nH8Ll8YpmsTCqbxvswkTQ2OGfcEVzGyWVR81d7+4tiQp+au9liOZ5H2UFJWaTT3pq6feitYVx9HNw9l9KHg3dcmi5FkSdyYYjryj6Sm4+3G8o87LaXNW7SyE4ySlFqSe5p3T5mVExsZhIbMqiWxNRlLbjk20r9LqlzTHSUK6kkk23ZLNt5Jd5qMXp2jHKF6r9nKP0nv5XOfrVp1bOpNzeTz3LuW5ckVs7ikeXWzLxemK9T43k1wjv5yefhY1r49fW3vfe+smyDLITsgyDJsgzpKDK2WMrZ0IyK2TkQZIgyEibISOoEGQZNkGdJbfUult6SwkX14qi/CV/uP04fmr4PYbWlcGv9e/0YTk/sn6VNmn7WDVd0ewAC9mDyvXKNsdW7XTf/ABwPVDy/Xf8AXqndS+xEx678L+WjTd7REkRRNHjPQSRZEhEsiENnoVdN/wAOX2oG4RqtCrpS+R/kvwNqjfi7IZr90qq+EhPNqz9ZZPx6+Zr6+jZrNdNdmUua3P8A7kbdEkdTWJ5REzDRxhkkupO661m96JI3lbDwmltRvlk9zXc1mYVXR8l5r21wdlLx3P3Ge+D9LuL+rDROI2M7bn6ryZ9SKJiY5d7pox9Lz2cNWlwoVX4QZkow9O/qmI/l632GK8wS4PqIMnIgy52gyDJsgyRCRBk5FbOkoyK2TZBnQgyDJsgyRBlbLGVs6Siytk2QZ1A6j4LI30zhOyWIf/rVvxP0Yfn/AOByltaWg/VoYifuUP8AM/QBtwdrz9T3gALmcPMNeVbHT7YUn/Tb7j0888+EDR9ZYj8oVNul5CnGVRZqMoym3tWzSs45vLtMusrM4ui/TzEX6uVRNEIliPEeinEsiVxLEENtoVZy+TH7T/A2qNRoqtGF9p7N1BJvddOV1fq3o26PQx9kM1u6X1EkfESR25XcO5H1D8F9R9RAjUoxmrSSff1d3AxamAa8x7S9WW/lL8TORJETETyb7NM4WdmnF8Jdfc9z5Gt1kdsJW7YbP0mo/edHpH0fzqf2kc5rP+q1e+n/AHYGa9IraNllZ3hw0iDJsgwuQZWybIMlKDIMmyDOhBkGTkVs6gRkQZKRBnQgyDJsgyYShIgycj5TpynJQhFzlJ2jCKblJ8ElmzqB3fwJU29JylwwlW/OdM93PMfgj1PxmCqVMTiYKl5SiqcKTadRdJSvJLKO7de/Gx6cb8UTFerzc9otedgAFikAAHNaZ1Ow9e86X6PUed4q8JfKhu5qz43OK0pojEYV/noWjeyqxzpvh0up9jtzPWiM4KSaaTTVmnmmuDM2bS0ydeJXY89qezxyJYjttL6mUp3lhmqMv3b9E+5LOHLJcDkcbgquHlsVqbpt7m/Nl8iSyfdv7EeXl018fPHq2UzVuqk+j877i3C4udPzXZervj4dXIqqeau9/UiCK62mvDqYiW+w2k4S87oPjvj49XOxsEcrF2MrC4iUH0XbPdvj4fhY0VzRPKqaejp3vPqMGlpGL89bPtb4+PVzM6Lvms+0u334cJIkj4iSCGPpH0fzqf20cvrdK2Fl21KS/wCRHUaR9H86n9tHLa3/AKs/4tP7RRl5hZRxTIyJMgzhegyDJsgzoQkQZJkWSlBlbJsgzqBBkGTZGzbSSu27JLNtvckutnUCtkYwcmoxi5SbsoxTbb4JLNs7vVr4McZirTxH6JSedpL89Luh8Xvln2M9W1c1TwWj1+YorbtZ152lVl3ytl3Ky7DRTBaeeii+orXjq8q1Z+CvF4m08U/ySnk9nJ1pL5O6HO77D1jV3VbBaPjbD0VFtdKrLpVJd8nnbsVl2G5BrpjrXhjvltfkAB2rAAAAAAAACvEUIVIuE4KcXk4ySafemWADkdLampq+Gns5t+Sm21n1RlvW7rvyOSxOFqUZbFSDhL1X19qe5rtR62UYzCU60dipBTjwfV2rg+1GTLo6X6x0lfTPavPV5Si2lvXejpdK6nyjeWHltr91J9JfJlufPxOehTlCooyi4yUleMk01nwZ5uTBfHP+UNVclbcL758y6hVlDzXs9nxX3x/CxSicSqtprw6mIltKGkF8dbPtLOPPrXPxM+DTV07rqa6zQRLqM3F3i9l9dtz71uNFc8fmVzT0bLSPo/n0/to5HXWdqEFxxEV4QqS/xOkq4qU47LjntQ6Ud2Uk3db1u7Tmdd/RUv5lf2qoyTEzGxSHIsgybISOF6DK2TZBnSUGQZNkGTAhIg/vsvwOw1d+D7G4y05x/JaTz26ie217FPJ83bmeo6uam4LAWlTp7dS1nXqWlP5vVH5qRpx6e1ueii+orXjq8u1c+DjG4u06q/JKTs9qavUkvZp3uu+Vu5nqmrmqGC0er0aV6nXXn0qj7n8VdkbG+BtpirThjvltfkABYrAAAAAAAAAAAAAAAAAAAMXHaPpV1apBSt5st0o9sZb0ZQExuOK0jq3WpdKm/Lw4ZKou9bpcrPsZqoNPk7NdafBrqfYelGBpLQ9HEZzjadrKpHKa59a7HdGHLoa2606f6aKaiY7nEonEzcfoWvQzt5aHrwXSXyob+cb9yMKnJNXTuuKPNyYrY52tDTW8W4WROb13l0aK/wBSpLwhb/I6SJzWuz9D/wCZ/YOacpcsyEiTISZasQZXJ235HTaA1MxuNtJQ8jSav5aomk1xhHfL3LtPS9XdSMHgrT2fLVVb87Uzs/Yjuj9faacenvbrxCm+etf3eaav6i43GWk4/k9L95UTu17EN752Xaem6u6lYLA2lGHlaq/bVLOSfXsK1ocs+1nSA348NacMl81r8gALVQAAAAAAAAAAAAAAAAAAAAAAAAAAAAAGr0joOjWbkvzVR/tIWz+Wt0uefBo2gItWLRtKYmY4cVjcBWw+dSN4/vYXcfnrfDnddpxWu0+nRzy8nWlfq3wPajU1NW8FKsq8sPCU432broptpuSh5u1dJ3tcxW0MfdvWdl9dRMcvJdBapYzG2cKfk6f76pdRa4wW+fLLtPSNX9RsHhLTlH8oqrPylRK0X7EN0e/N9p1CBfj09Ke7i+a1gAF6oAAAAAAAAAAAAAAAAAAAAAAAAAAAAAAAAAAAAAAAAAAAAAAAAAAAAAAAAAAAAAAAB//Z"/>
          <p:cNvSpPr>
            <a:spLocks noChangeAspect="1" noChangeArrowheads="1"/>
          </p:cNvSpPr>
          <p:nvPr/>
        </p:nvSpPr>
        <p:spPr bwMode="auto">
          <a:xfrm>
            <a:off x="155575" y="-144464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pic>
        <p:nvPicPr>
          <p:cNvPr id="20" name="Picture 8" descr="http://www.webweaver.nu/clipart/img/nature/dogs/dalmatian-pup-pounce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768" y="785794"/>
            <a:ext cx="1029423" cy="785819"/>
          </a:xfrm>
          <a:prstGeom prst="rect">
            <a:avLst/>
          </a:prstGeom>
          <a:noFill/>
        </p:spPr>
      </p:pic>
      <p:pic>
        <p:nvPicPr>
          <p:cNvPr id="21" name="Picture 6" descr="http://www.k-state.edu/facilities/cms/Images/Supplies/bogdanco_Simple_cardboard_box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206" y="1571612"/>
            <a:ext cx="952506" cy="714380"/>
          </a:xfrm>
          <a:prstGeom prst="rect">
            <a:avLst/>
          </a:prstGeom>
          <a:noFill/>
        </p:spPr>
      </p:pic>
      <p:pic>
        <p:nvPicPr>
          <p:cNvPr id="22" name="Picture 2" descr="http://uvassociates.in/sites/default/files/images/borders/Aqua-bubbly-pearls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4643438" y="2786058"/>
            <a:ext cx="3214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n front of</a:t>
            </a:r>
            <a:endParaRPr lang="lt-LT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pic>
        <p:nvPicPr>
          <p:cNvPr id="24" name="Picture 2" descr="http://www.clker.com/cliparts/x/N/J/P/L/n/purple-gift-box-md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15206" y="2428868"/>
            <a:ext cx="968816" cy="714380"/>
          </a:xfrm>
          <a:prstGeom prst="rect">
            <a:avLst/>
          </a:prstGeom>
          <a:noFill/>
        </p:spPr>
      </p:pic>
      <p:pic>
        <p:nvPicPr>
          <p:cNvPr id="25" name="Paveikslėlis 24" descr="http://images.clipartpanda.com/puppy-clipart-9i465L6iE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2428868"/>
            <a:ext cx="105725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http://uvassociates.in/sites/default/files/images/borders/Aqua-bubbly-pearls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27" name="Picture 2" descr="http://www.polyvore.com/cgi/img-thing?.out=jpg&amp;size=l&amp;tid=1938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8016" y="3500438"/>
            <a:ext cx="1000132" cy="1000132"/>
          </a:xfrm>
          <a:prstGeom prst="rect">
            <a:avLst/>
          </a:prstGeom>
          <a:noFill/>
        </p:spPr>
      </p:pic>
      <p:pic>
        <p:nvPicPr>
          <p:cNvPr id="28" name="Picture 4" descr="http://www.k-state.edu/facilities/cms/Images/Supplies/bogdanco_Simple_cardboard_box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15074" y="3857628"/>
            <a:ext cx="857256" cy="642942"/>
          </a:xfrm>
          <a:prstGeom prst="rect">
            <a:avLst/>
          </a:prstGeom>
          <a:noFill/>
        </p:spPr>
      </p:pic>
      <p:pic>
        <p:nvPicPr>
          <p:cNvPr id="29" name="Picture 4" descr="http://www.k-state.edu/facilities/cms/Images/Supplies/bogdanco_Simple_cardboard_box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43834" y="3857628"/>
            <a:ext cx="762005" cy="571504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4429124" y="3857628"/>
            <a:ext cx="250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between</a:t>
            </a:r>
            <a:endParaRPr lang="lt-LT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pic>
        <p:nvPicPr>
          <p:cNvPr id="31" name="Picture 2" descr="http://uvassociates.in/sites/default/files/images/borders/Aqua-bubbly-pearls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2" name="Picture 4" descr="http://schoolofdisney.com/Stories/101Dalmatians/clipart/august231.gi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286644" y="4572008"/>
            <a:ext cx="1035980" cy="928694"/>
          </a:xfrm>
          <a:prstGeom prst="rect">
            <a:avLst/>
          </a:prstGeom>
          <a:noFill/>
        </p:spPr>
      </p:pic>
      <p:pic>
        <p:nvPicPr>
          <p:cNvPr id="33" name="Picture 2" descr="https://encrypted-tbn2.gstatic.com/images?q=tbn:ANd9GcR-YU-wsczaAiYRMwWO8gr_7zFuLUDUMLkOul__y_lldtVDLpyC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786578" y="4857760"/>
            <a:ext cx="969780" cy="714380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5072066" y="5000636"/>
            <a:ext cx="250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behind</a:t>
            </a:r>
            <a:endParaRPr lang="lt-LT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pic>
        <p:nvPicPr>
          <p:cNvPr id="35" name="Picture 2" descr="http://uvassociates.in/sites/default/files/images/borders/Aqua-bubbly-pearls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6" name="Picture 2" descr="http://www.k-state.edu/facilities/cms/Images/Supplies/bogdanco_Simple_cardboard_box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28992" y="785794"/>
            <a:ext cx="762005" cy="571504"/>
          </a:xfrm>
          <a:prstGeom prst="rect">
            <a:avLst/>
          </a:prstGeom>
          <a:noFill/>
        </p:spPr>
      </p:pic>
      <p:pic>
        <p:nvPicPr>
          <p:cNvPr id="37" name="Picture 2" descr="http://www.k-state.edu/facilities/cms/Images/Supplies/bogdanco_Simple_cardboard_box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929190" y="750076"/>
            <a:ext cx="785818" cy="589364"/>
          </a:xfrm>
          <a:prstGeom prst="rect">
            <a:avLst/>
          </a:prstGeom>
          <a:noFill/>
        </p:spPr>
      </p:pic>
      <p:pic>
        <p:nvPicPr>
          <p:cNvPr id="38" name="Picture 4" descr="http://www.tripletsandus.com/disney/123images/dalm01.gif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143372" y="500042"/>
            <a:ext cx="712215" cy="1000132"/>
          </a:xfrm>
          <a:prstGeom prst="rect">
            <a:avLst/>
          </a:prstGeom>
          <a:noFill/>
        </p:spPr>
      </p:pic>
      <p:pic>
        <p:nvPicPr>
          <p:cNvPr id="39" name="Picture 2" descr="http://www.k-state.edu/facilities/cms/Images/Supplies/bogdanco_Simple_cardboard_box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643306" y="1285860"/>
            <a:ext cx="833443" cy="625082"/>
          </a:xfrm>
          <a:prstGeom prst="rect">
            <a:avLst/>
          </a:prstGeom>
          <a:noFill/>
        </p:spPr>
      </p:pic>
      <p:pic>
        <p:nvPicPr>
          <p:cNvPr id="40" name="Picture 2" descr="http://www.k-state.edu/facilities/cms/Images/Supplies/bogdanco_Simple_cardboard_box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0" y="1214422"/>
            <a:ext cx="857256" cy="642942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3714744" y="1785926"/>
            <a:ext cx="250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among</a:t>
            </a:r>
            <a:endParaRPr lang="lt-LT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42" name="AutoShape 6" descr="data:image/png;base64,iVBORw0KGgoAAAANSUhEUgAAAPkAAADLCAMAAACbI8UEAAABHVBMVEX///8AAACXl5exsbH/rq7/AADBwcGamprGxsbExMTJycmNjY35+fm4uLi0tLT29vZsbGxnZ2enp6cuLi5NTU2SkpKgoKDu7u7Ozs7j4+ODg4N1dXViYmJ7e3s9PT29vb3a2to2NjZGRkZTU1MYGBhSUlLf399bW1snJyc5OTnV1dUODg7/tbUgICAwMDBCQkLNAABgAADemJgdAACNAAB8AAAnAADQjo7cAACWAABtAADCAADyAABPAABcAACoAAASAAA7KCi1e3sAIyM1GBg1AACmAAAnNzdEAAC5AADWAAAAERF4AAD/vr6FW1ttSkqeampvR0e7f38dERE1JCRaPDwBFxd2NwAgDABiKgCIQAC7WACcSQBGIQBKKytT6z5WAAAa80lEQVR4nO1diZ/aRpbmITeHDiQE6EQCxCEQDTg+Yjt2YmdmdmYyR5JNdjYzs7Pz//8ZW69KEgKVaJqmEe3N9/Ovuy0Q1KdX9epdVVWp/Ipf8SuuDJZVdgtKQguWZTehHOgAy1nZjSgDBrwBcMpuRRmAn/4KAHLZzbg41ODbZ7eEeb/shlwcDfjx9hZGBtTKbsmlsfr+lsjcbwGU3ZILw/v04tmzZ2+g1QGt7LZcFvC3W8pcrwHYZTfmkhjAb5D57U9Q8WBilt2cC0KDZww/h7L+/2mo26sfYubPQJTX0Cq7QReDRaY0Rvz2e7BNAKPsFl0KEfwmkfkLANWAVdktuhTcT7cJ89sXUK/U5l2l7DZdBrBMmSN14raMICq7URcBfLtl/uz2DdHt8jwou1EXAbx4lsW/13JFnW/KbtUlAG92mN9+u1IrlQ4Z8J87BnvMidQ7ROqdz9+iqf7uxbN96m0y1keffYev/uftHnFiwOO0Nul+5t5Lnvmz2x+xq6srEMpu3KOi/u994sSW+0TjUqNuo+zWPSbqOQ2H1IFGoD9vx43L/NkPf8ZBLoFedvPODrWRdGQ+8zfQwxf7n18gOgBCjbIyuMxv/4t29CF7AJ8PiBOOqNL/LCGn3Kl6R69F/txC8CFjPlnpJlFjP3OYP3vBck31sOy2nhXREvpNAIOQn5uVZQFzCd+qf1bMI4wtqwBWRd9Q2b/gUE+Yf0ZpFzmEOunjKh3BqoLcf/7hxYtnt1zmCnw+xozOBrCa6K5WjQr+++9vbznMK6vPhbmqxKFVOZtHMj2HkP8x6fU/kT9i5uYTlLnqhGGk7l8NiiZoeyb898u/vbmlsWcy8n9goQnj6TEX2cTV200WdRPiIa8cSCdy/81ff8C+/9dvIb705Jj3gXTXKiGRoS53QbAhrJi2VpBN0BfwM7jEdPsZWBCyZOZypSJv/zwKLgpcr5DhO9p27w30pBXAeBFrLw7UEU2nziBmrIN4aqsfAtkQCBYrB5YS67zQZ790fEE/MNWuY/MU7/OE2ECncOcA+UATfiDNL5B+gQ7qDEcKeQR6SdarEXS7rqlW8B9D/Huw6RKMvdWkIB3SYTTXdh2fwWhtez5M6aXRMl/+VWNv76BClGCIl4ZTH1abzar9mPweAGXAj5UFcReBiVqZxH9WteRi7p4meyhUqc2CeESZOl6alxaMUwY8KMrBEJkFW/QrZOjCGIsc/5c9DC4XZsiikWNudaLt4CPRB+eldBgq6dIB9mhYczB3vOGhu/sZ5uDK+HND/LN//fOfPInH3yiQ1/B5mlkjQK2NiF6YWherpDCXAG2qxYYn3B3BDkQp+7/C3msSjeByrts4N8Jl0qty+0BqR757mlnOhcDNkKVPotvGn6sDw1ZlpYBOPpEauRt07S4KGVFR2hqijZgC+00v9W2ZvWMH0IlntRg0EGHQOX5Xq3ti9k7CHL3xWs7kJTCH4QXLYnVdd7IE1p6LYD9dbwVh+pJA3ps2uArDig37IN0Ipb4jUJ8YeraejGGZaneH3M1Dsw0XSKurrq1PiGaZECUX9JQYg8YOBkqNXtXIm3zU33VfoCQc0jGHOeY4UAOI/O23RKsl3tXtxP8n99RwPi8q9p4tH9egk13HwenYqVZ7gkjQrBE0itCsNfBNtV611wNYOK5Coy055tRQr0ErpSUmE4CVpBPIBfEQc+xIjyT1SBmMmTJqimKjSVCrNRuUmSEVgD4c8njw7aJouWiueJUc8xXr0r3EJGNmCkRE+TViT930Q2mGzIuVoL18jKSL7aPVMFp0W0KtUUvkrAiaO/JHi1znTTAZEfhrgw4Fco8o+Fi8Go/zUWzAJUpATVyV2Lr1yUhP9IMI1GLRgRN0tG325GZnj7/LUo84UZpUjWVN5YfKe0UbGEyn2gGgpgvIb8kiwrcCOv9QodcHlPk052n6mWeXXGvHf8Eo17x22mmqq3PaNHKDfH8Y1umorRHOerVaJ5eWy8B36sfB0DYBaodOvT6KGRgdoYJidXLmidqBf3zKMdfiXg7+/vuZJcRePmOSUQ1JL594IrKuEYUtbLr4PUvXkSSjXq8eCWTvOOEyw4VIZzYSODLqwOSXf1HqnyDPBKDJZc76ufBg5maPzRB6B1aOITZqzWZDtBwy/vx+3zGMe5DeYW8Y2p1tg74B//ifX3755Z//IEZyrmWrvQRq7NizXJT10NKh4Rq/Ua0tIawN6NSkGw6sR261hwTuTToD6U7m+rzi/hn+/vdPaAvljdJwz1gLtgYB6sEHlcVGbRiSXwLp17pItbhE2jD3SPd+COdjmaudYDCL5uBEOs8T6e+RC7YGAS72eQjzGbWfbWJ5uFYTZyJipK5C5xy0KXNgc/oB4Cyp1Jorrhui7rlsu76a9oDeHkFVpZnclUKVWm8OgdR7WBffoT6WOvPiICMlZzrjEQC/BEid7Jlq9Wk3fWP0gN4+o/IwV+AozVrTcsjzl4xzsaYgiq7agbsmXnXgYaiGA+OAkRrFmu4EDOmtROJ1MsIbAhne7TN18x0Y+Wk5D9Xjlvsd0GL26fO5TSUuL0FixCda7xF4E7n3j3KsqjtSj6Yh1Q8LLj0M0EmnB2eY+ytAlRH3H0PeFMbqmFC5vR3pZIygKsO7Iu6kPW8To37Bi1vc8R30p7lC4iJ4hHhTgOCxeBOhS/kginkgrpKGrzQZlzPlCSpgHTWEcsRZB6pSlzCYKEh86T8ecYJNPuimFTrfmSDOsFLxsHJqL8i1CPRTApE2W/eoMv6wQpHr0H1M5nUvr4Ytt8j73mVe6a8V2LXv0K3qnlAIC136a8h6ERhNyvwReRMYc87asy5MuM03lylzfDYC+zOTuSOjYXFCRWSSjB0z6wgExvy803gOvfmekGQvxMG674sx6lniaG5QpFK31zC6v3KrqKN4ggzZU0t6+7r6qN29h6GpbWpo6AE4ZGYadLm5aHNCHLd0JoyzE2lNyRBOctLEpHw0ZE4udNBPqbXBlx6Ner0uTSZeqz8JutMxIvAX/Ti6wB/rpp297mZ6QAVHyUn2ehreDNkfDugYhxCJg+Y+zoReN5wA1sT/bYhSLD7jfnGk+K44KFc/MQCXMpfXNEc7gz4VekNZwdI7P/W65C0gMFggs0kUenBv3SS3GfPYHNJPTC6lzMm0RpV8BC5tVrPlLGFcvcNPo5G23i7YRf67q+ESlnqNBurJ43Vgc3/dlISt2UBX5+PTyr1FGCZ/xiUJU2hbcWiZ6B0af8oTYdElQ+oTtGEXC7wYGnu34Q1anygyyYp5N0XvJHHN4G/fAiTOnHpyzXO4DRTUoYESGEO7wRrXGHgBwGTuON5OyLHe8xxtOZmwkPkE5ovFKJyOyE8Nf7Crk8nG8WLydUNy3OUSVu4g/uhabaC7965usqNIrdTg9nsYpoVJHGv2OGS9WocV6EzJ4GvE/VE0WJRv0g20uBfXpWAUi3eEMXVPc3ZyKz0aaadhWtgEGnlkvaCL1ki33oo/FhM0RmKNCOKxbcd+LooLuH22jc3UT1/bMMyEh+QOjeUPXdDFWDhxZojNJJrWrhsaEXUw7jq9XlFeiT2AXrU9Hs+hTx/C2HWsVNxErRtTZotY/Z25+SCiVbWK7XhzG1f3I8IHrOowpbmV3K0qc5ruMWHtJKkklk1qCa3QhznMMfsz8sgA8Dw+ZS/GeNXp0GT5ui6Qz9p+2EBw8Tqx18wNrLoN0zyu1qeO87Y9gZ9fvPgptV77y4esZ3FhmprBA1ji/OjhhNlupmKq0ai7pIyzuqxL62X2EGTfAW3yKESagEyGj9IOaNYsqjjkS/R7FzjZmOT5Md04LXzYmj2VOE8pd5v2/h5tuNuriamwKHuEqId9hiXw0G3TFx2RpZO3t4sKWiGhNmCfDhInU5ZFhINtDfsrtIZo+zKrWz3FV9n9MAsCUc2qGg+8ORYlBq7SyjafDVQGESsi8kgKCTJ30HoCYTOCdr2qtJQ1LEZrYpIeZt5OCuZgv/praHeZYq6dY91ai4xgo55+EFGkxqDHVLTruTVR3GUfdwIe9t7TEEXF9TycEKSB0iIao5d01oPMu9telKc3YLNZ40z7jTjt9lbRTyFUWoLgsZFLZmNJEfeFfxewukDwAAeFH7iC0BIouisWgOkdYp4tnUN6cj+rE2Q2vpuPUTAgj0FTSGOVltRjTsJ6HI7dZtrZC/luXxaINzZHWfckQYlpCy0jCbpJ0Cn+/m2VEUuRy+25mzN9Bo+zKDlc6ayprZaiDNqJeQKhQ1ET+VDoq8wC6Gr9uqKQLp7QJhisE0FJh/ysLfM10z9ULUpYhJhMZIMWDB+FeQ0mg22DCX3BGPn+JikQma87PKyYwu9s/EDXBSXLmX2Om0YLD1W+VKapemNETepG0CukFYgFrE5Oq9yBCUi77W5htZfARC7xpzSQ2MsCvpOHwTZA3INh8ZfX4s+L91EZMkUX1fT0m/q1Ryt6VdcbXttbDAof8atc1lilH6Z5NXk/H74DOS6ZYQnIAJYX3QC0Ct0iBieiZSzTLm4fzijLAdZ3oyYwBR+8C28Pp4FTKL2ToPTTLPLMubN8jwwZs1dHk80ZPjLTHHzgj9YT0dJZ6GcoRn3eqpVdzCwsCCRuPTca/chogHtW6ppfkc2++7uXhNGi0M3q99HHd1fEglp1hyUt25CgfT7qSgA1Gkd7990nnk2aYJaUUvunRlzOAR+Ecw31luAHAbx8/grgi29wDU8xVLRkvnxf6lJr2Z8Xz1H34q1IPvR/++rDO3j//Ob1XUUjhPmnmy/LGOEpdJg7A+Wh5JWBs4JFAB9vvoP3NzcfuCtTYkSKQuyYd8/f5qseLwtjDZ2prj+EuyJg2HKjuvD25uaLL7/++ksYmLatVnZ6PLli2zN/+meAl1//6cM3UDbziqoQ/2MiKHkj/Aigsaf3N6yw2YVPSD2xP32nm81R/CG+/O79+5t3r+GP30Gp49xnaS/FWcJCcgiNe7BvoZUv0TikNsRPacPL1/Dln54/v/nw6tWr14i/xHS/eP2aXHr1/u3z56gCX7+6ubn5S7lbp4zmVTrxRhNCYRT4dV3X757oWgp5W9UP0PqezIUh+6wZPL95+w2Z0b746quvkBvBc4YPNzcfyUXsDy9ffvOWvvSqXOa1MK0tbehJ9rq1455kES/qcZLCHlfQMyUw8A0y+vgx7fB7+Orjx9+/v0nwRdnb5Qz7ECSWlFyRNI3m0paTZafa20e1v5xMaPiJvA2reXY+SYYvYlIfbnjYu3oFGwWJAqy0TAGfKIrRqEBs6FNHosidrrfMj8IVMCeQ0KJsZSNhtUoryYqTl8Ik5dg7YKLci/mHj7w1O2XAbHS70HHsWZ6aaZrHZXnuwfzDf1zVcSTNAbGulo7jneZACfAlf4Dn8Po1Dpszt/4UNAbDzP90J64X8Gq42v7Iz5AHgjcG+Ob9d3cI+7vnuICna3pJ2LVMTOeLQMh26BmBra3nBMcei2QSW12e2R1C/uuPhaJ/+/UfCe2OPVOxnv1w4u0yMIUu9A6uR7gTfb+K80OThtK/+v27t3uk37979+4rgEVLSIxW45RKmkcBDQX3LMviFzqoh0e/t0wcNFVzXc5s+AfX1XY/QriazdAiKxqwKbudh8XR+hnsJRasyMNimxQgWpwHJx1IQJUCs5pfiHlHwsOFpnIo58vvL/bTP5iiBzCHAxvPz6A1H4X5KnfvGqa2B2HYVGB64PV4nsxNkebTFzoxXY1idZVssBLuZ4rV4OmfRuLBoLDnEo8oUfD7T0c4FJ9+GiDT+KTgJXmDlVIMuUV65Jr0tA9dOsC8Ca1tdnjf92lA9+Lb5ZwX7XWhCxIAFS2fuTrEjPL4ye1+mIFdVB0yQP2dCJ0bjRDd7W4cTxDVooqg+hx/ekzJ8WWLluOy+lQPaKgXKel4FrfJ1NYvyKmzqtL5FYUq7oM6v1RA7R5xVGCqBe656uU6UOdraLs4x7ZluXXo5j37ye3XXyDzAxtC+Wln2PFmw4tug3gGFFSpjop9kmUaCskSRxP/iZ0iyt/XyuddrYW4eLCWbjjRyzC3Z605dEvZ6fZU8G04HnO6SShR5OMgnsT3liSjNR88oRP2Qm6hBI85K5SZrCZbB0ZgZbf9WEvaGpnooqei6/ibJYw4Hvh2V9DtZgJqDZZ0Z4Tk/8rTGe7miGeaVjlbzGT2Q93t04KgZyYIY1V2VcWx0HhTN28+T5lLXmaEyBu6cV5n1BnM4u0xxuAf0+OHq5KNfou3r6s8zttw6d6idqW/PRF5BFVcK4K7fcLSYdI2YH3EFw9hVLJKGHL38uVslsQK+zF9l26fo04y5aKO1IEJM2iC5d3y1OGU3UfOijGvwNnI6zjZrvp+skCJMtw/MtTUF7Chiwy7d+e3oHUw/HkJyFOOfjdXh0LLhk8DVJwVEEOPFRBvOnd15QkZZ8PjW/koaAFHlaudA6XuXbo/oM1PpvuUenCHAjNBhEnp5+sOpxzz3YBh8R1dVP4z7vZq1QC6LdQFh5NQBlgF7tJFYRK7NOedecU+ukvDd1zrngVsBVSIB+d1o19xL7Tf+UHgZJ2jHu95wMEAN70d8KRaZzPfFGfBg9acMa5cRfi2CoKXp15YDmThCG/NOSN5u82IenhNjNFINksqFxIZ6GouuygU1QNR69zlLf1IXFcPzyw5kMrFPRmu4jxlGU+vV4X5rv2iQ0ECDXd0dbgh2VjmCsg4ZRR/4Yw8Uxie2txzgo05AaRsD9ZBGha8u0802Yqj2mexhdvVinx/hjGR91FG7qOjn+zanh2dhecJQXywBWcw2FhnyjbMOsScfMuMpycuj2QnYtLBx6nfWniGVHxGDzHC8o0frtZx5dgB5lZA7KDHWsJ6PzSSzdkVENabOJBaxDx7lEm1ONh+YMswGBJP6WFlXWdDL04bypO2XIuzbUXMs7FHVI0FKN4R1SBGknI1NSeJgIhBXYnENoryKObFRWJWEXPqE0yuhbmaJg6dtElF5wPuMi/s0oXMu/gNkysw4BiqiS0524YVlkXMB9mRXvSJRcxFVH2t6wnXGenG9P2US4FcqjD0tswL/Zoi5mMMZumj68lDztNeng5duv8EM8syeTO5DZG3TiKSxX6JxU9RO6jU1fwBAOUhSJn3Eoscmcebmmb8Khs0bLgd+r7fGRZ/oAW86IRJn5V5LYsjENtAQ3rCMerfRLZboePGx8eU/VrA2yqObWURtq+oyMZepUH2TjzSI9gq8m0UgTB3j9kKjctcYo/wQQcZnB0OWG2NmuJJxx8SvrHMgy0JG0zeNtY58JjXoYvXptdVShjXtze3scWIDAArjTUkIM/lWOb7+luKt3aAY1ddXAbyKO3XRtxmTUoOD97GT+QNVMa7zGVxPhqttb2gjgX73lgv/hivnENli5HYJ6RZsdA9VHriro2qkE7c3WGebs/n7DDNzWp1YMeM9mB6ZbnmZAIjAg+XVOiUecWSpIyMCHNxZwRnSgh2AlR7loyddBx1fQ1B1134KfPYX/c4nqQC+q7uyuyeNskowl3mMnFt46MYJ/wTTkpFAL2YORnJeMHjFIcqoMhBlvnOiW6ZkE6WeS2E5NxW8aqIN0URHYggDjOZOBaRg8Oxymug7Mq8s+O6DdPrCXNVJFZ+quxaOb1XIhpUQ4V94j72E+YqPRqYl2dZQGtXtw8KmdftsN3GrUVX6QlmA65hVw5k7K302NFpB6yEOasYETkFRHjyczsbVlA3WebbXFkStPKzp/fyD9ctBWonSIISYjui+wkxR2OKwuFMvKih+7vtF7fbBcbXzSiazYmWVAkyM5gwuaLFzKNRJfZGBM9xqcnG5GxhOQdnDy1MxRA3bNdsSY/UZqOjxw7e3TfOm9ck8RG0HLoXFJlug7qfTa61iMnKWc9GLwmcbKAq9WLTJTYM9oOTg7tONLskWkThaHTSlrqmWlHNrJiWUON4o5T5zppkut9O9uSGZFvGnftUpeA89XKAtir1y3lxVjx9pEDmNqQawOnFBpCXDuGY+E6ETvevqxB+iUf+NjDTUBA5ymV6PfYw2Alo8dEsPt1k00u6spYzaugua841ESfS8WZoUw34hpWbr19yYofV3dgV1ZlvNnXcbWrvLoqtFle1CfQLS+ZLQa87BloGwKt/GBhoe+n1ejVbtu+g6icvOd4S1zbpgm4wbPu2uzPKrTqernhdvIm54jmEuYnmyd4rM7phfDQYw0TTsiEGwlyFAngRlT5jLkWWZUV0C2ntasy2FIy5xGHuw3AMMg5noo+HIRGoyMTmgLYAIYr6MAFtaOFuB1ZEYEU4l9GukwnG48bbUfklUHlgbxd5zNueSQ9TbSfZNnTiaHoZ618bqBqRDzPZTVMQ2PQu9+h6VTrKr61/74E0UXXzzOugCkjNjLs5mcSaqh2gznLoQuQWTmpqBxTVNFUHRkTac9rV6bZURnog9vUCFZGzNveYm3OpMnLxJLXY9HCZRYNidmBOSK1F+ift3DY01EFNyUSszNW1JMeLQZRRv0eM7V3mxKxRseQ3Wd8TZUrWHUyuj6k536NWOi9dUr0ix6QAxDfr42mvnR0bew1sM4lVPMlPM3aoiwNgikauydwPjglvak9gVwKRzEXg70ULN1CZuihqZtFGmb5rozvWpMKO97/u5sKJgytyyQ5A7NO5N2trCtBoslXYQ/p/IyPVBQ1Y0EQB26lhmAte6LC4hhq/IxCRmbuLu5Mn9gZlTjq6Hg/g6vZMwRqtCK9R5rTid7bveJr9awq03YmInePUo5aorkGjhuZmn9WHqdscuQyUOfO8afZtf9kXUetPbYmqOgzbIYMPjcYIaSbMt1l+GFPm+II6Qhdd2M0azPKH1DwlEG099rPMU/NThwgnNep/sK2zdnODEjH1L9rUM4Owg0WWeTrMNZiNiEajE0GLSneZYR6511QJcRL6UG9lmacvhFJFXo4GdJwLe8xl8ekszSyETdeSbZknUQsR1RkeDoxVyuYEe/uWeXCgTOoJgUZUchouiqUfEj3WsEbIdMKYi5hQKKGd58cshNCKGaezmtxNIjdtjDd0MCOFx/CE/RBWCpvELU8xjaYl1qyryxQfiynNC+FkLTNbtN6DTmqiDHVdr0S6TqSvraawnfeUJl0J4ZRwasnZIKt0gzjDQ/PWwxgEb9tP6o9n9oqO2qIuCxW9cv0uyyFESXlQZM1Bs6492PArfsVTwP8BVc8l3CWlKcw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43" name="AutoShape 8" descr="data:image/png;base64,iVBORw0KGgoAAAANSUhEUgAAAPkAAADLCAMAAACbI8UEAAABHVBMVEX///8AAACXl5exsbH/rq7/AADBwcGamprGxsbExMTJycmNjY35+fm4uLi0tLT29vZsbGxnZ2enp6cuLi5NTU2SkpKgoKDu7u7Ozs7j4+ODg4N1dXViYmJ7e3s9PT29vb3a2to2NjZGRkZTU1MYGBhSUlLf399bW1snJyc5OTnV1dUODg7/tbUgICAwMDBCQkLNAABgAADemJgdAACNAAB8AAAnAADQjo7cAACWAABtAADCAADyAABPAABcAACoAAASAAA7KCi1e3sAIyM1GBg1AACmAAAnNzdEAAC5AADWAAAAERF4AAD/vr6FW1ttSkqeampvR0e7f38dERE1JCRaPDwBFxd2NwAgDABiKgCIQAC7WACcSQBGIQBKKytT6z5WAAAa80lEQVR4nO1diZ/aRpbmITeHDiQE6EQCxCEQDTg+Yjt2YmdmdmYyR5JNdjYzs7Pz//8ZW69KEgKVaJqmEe3N9/Ovuy0Q1KdX9epdVVWp/Ipf8SuuDJZVdgtKQguWZTehHOgAy1nZjSgDBrwBcMpuRRmAn/4KAHLZzbg41ODbZ7eEeb/shlwcDfjx9hZGBtTKbsmlsfr+lsjcbwGU3ZILw/v04tmzZ2+g1QGt7LZcFvC3W8pcrwHYZTfmkhjAb5D57U9Q8WBilt2cC0KDZww/h7L+/2mo26sfYubPQJTX0Cq7QReDRaY0Rvz2e7BNAKPsFl0KEfwmkfkLANWAVdktuhTcT7cJ89sXUK/U5l2l7DZdBrBMmSN14raMICq7URcBfLtl/uz2DdHt8jwou1EXAbx4lsW/13JFnW/KbtUlAG92mN9+u1IrlQ4Z8J87BnvMidQ7ROqdz9+iqf7uxbN96m0y1keffYev/uftHnFiwOO0Nul+5t5Lnvmz2x+xq6srEMpu3KOi/u994sSW+0TjUqNuo+zWPSbqOQ2H1IFGoD9vx43L/NkPf8ZBLoFedvPODrWRdGQ+8zfQwxf7n18gOgBCjbIyuMxv/4t29CF7AJ8PiBOOqNL/LCGn3Kl6R69F/txC8CFjPlnpJlFjP3OYP3vBck31sOy2nhXREvpNAIOQn5uVZQFzCd+qf1bMI4wtqwBWRd9Q2b/gUE+Yf0ZpFzmEOunjKh3BqoLcf/7hxYtnt1zmCnw+xozOBrCa6K5WjQr+++9vbznMK6vPhbmqxKFVOZtHMj2HkP8x6fU/kT9i5uYTlLnqhGGk7l8NiiZoeyb898u/vbmlsWcy8n9goQnj6TEX2cTV200WdRPiIa8cSCdy/81ff8C+/9dvIb705Jj3gXTXKiGRoS53QbAhrJi2VpBN0BfwM7jEdPsZWBCyZOZypSJv/zwKLgpcr5DhO9p27w30pBXAeBFrLw7UEU2nziBmrIN4aqsfAtkQCBYrB5YS67zQZ790fEE/MNWuY/MU7/OE2ECncOcA+UATfiDNL5B+gQ7qDEcKeQR6SdarEXS7rqlW8B9D/Huw6RKMvdWkIB3SYTTXdh2fwWhtez5M6aXRMl/+VWNv76BClGCIl4ZTH1abzar9mPweAGXAj5UFcReBiVqZxH9WteRi7p4meyhUqc2CeESZOl6alxaMUwY8KMrBEJkFW/QrZOjCGIsc/5c9DC4XZsiikWNudaLt4CPRB+eldBgq6dIB9mhYczB3vOGhu/sZ5uDK+HND/LN//fOfPInH3yiQ1/B5mlkjQK2NiF6YWherpDCXAG2qxYYn3B3BDkQp+7/C3msSjeByrts4N8Jl0qty+0BqR757mlnOhcDNkKVPotvGn6sDw1ZlpYBOPpEauRt07S4KGVFR2hqijZgC+00v9W2ZvWMH0IlntRg0EGHQOX5Xq3ti9k7CHL3xWs7kJTCH4QXLYnVdd7IE1p6LYD9dbwVh+pJA3ps2uArDig37IN0Ipb4jUJ8YeraejGGZaneH3M1Dsw0XSKurrq1PiGaZECUX9JQYg8YOBkqNXtXIm3zU33VfoCQc0jGHOeY4UAOI/O23RKsl3tXtxP8n99RwPi8q9p4tH9egk13HwenYqVZ7gkjQrBE0itCsNfBNtV611wNYOK5Coy055tRQr0ErpSUmE4CVpBPIBfEQc+xIjyT1SBmMmTJqimKjSVCrNRuUmSEVgD4c8njw7aJouWiueJUc8xXr0r3EJGNmCkRE+TViT930Q2mGzIuVoL18jKSL7aPVMFp0W0KtUUvkrAiaO/JHi1znTTAZEfhrgw4Fco8o+Fi8Go/zUWzAJUpATVyV2Lr1yUhP9IMI1GLRgRN0tG325GZnj7/LUo84UZpUjWVN5YfKe0UbGEyn2gGgpgvIb8kiwrcCOv9QodcHlPk052n6mWeXXGvHf8Eo17x22mmqq3PaNHKDfH8Y1umorRHOerVaJ5eWy8B36sfB0DYBaodOvT6KGRgdoYJidXLmidqBf3zKMdfiXg7+/vuZJcRePmOSUQ1JL594IrKuEYUtbLr4PUvXkSSjXq8eCWTvOOEyw4VIZzYSODLqwOSXf1HqnyDPBKDJZc76ufBg5maPzRB6B1aOITZqzWZDtBwy/vx+3zGMe5DeYW8Y2p1tg74B//ifX3755Z//IEZyrmWrvQRq7NizXJT10NKh4Rq/Ua0tIawN6NSkGw6sR261hwTuTToD6U7m+rzi/hn+/vdPaAvljdJwz1gLtgYB6sEHlcVGbRiSXwLp17pItbhE2jD3SPd+COdjmaudYDCL5uBEOs8T6e+RC7YGAS72eQjzGbWfbWJ5uFYTZyJipK5C5xy0KXNgc/oB4Cyp1Jorrhui7rlsu76a9oDeHkFVpZnclUKVWm8OgdR7WBffoT6WOvPiICMlZzrjEQC/BEid7Jlq9Wk3fWP0gN4+o/IwV+AozVrTcsjzl4xzsaYgiq7agbsmXnXgYaiGA+OAkRrFmu4EDOmtROJ1MsIbAhne7TN18x0Y+Wk5D9Xjlvsd0GL26fO5TSUuL0FixCda7xF4E7n3j3KsqjtSj6Yh1Q8LLj0M0EmnB2eY+ytAlRH3H0PeFMbqmFC5vR3pZIygKsO7Iu6kPW8To37Bi1vc8R30p7lC4iJ4hHhTgOCxeBOhS/kginkgrpKGrzQZlzPlCSpgHTWEcsRZB6pSlzCYKEh86T8ecYJNPuimFTrfmSDOsFLxsHJqL8i1CPRTApE2W/eoMv6wQpHr0H1M5nUvr4Ytt8j73mVe6a8V2LXv0K3qnlAIC136a8h6ERhNyvwReRMYc87asy5MuM03lylzfDYC+zOTuSOjYXFCRWSSjB0z6wgExvy803gOvfmekGQvxMG674sx6lniaG5QpFK31zC6v3KrqKN4ggzZU0t6+7r6qN29h6GpbWpo6AE4ZGYadLm5aHNCHLd0JoyzE2lNyRBOctLEpHw0ZE4udNBPqbXBlx6Ner0uTSZeqz8JutMxIvAX/Ti6wB/rpp297mZ6QAVHyUn2ehreDNkfDugYhxCJg+Y+zoReN5wA1sT/bYhSLD7jfnGk+K44KFc/MQCXMpfXNEc7gz4VekNZwdI7P/W65C0gMFggs0kUenBv3SS3GfPYHNJPTC6lzMm0RpV8BC5tVrPlLGFcvcNPo5G23i7YRf67q+ESlnqNBurJ43Vgc3/dlISt2UBX5+PTyr1FGCZ/xiUJU2hbcWiZ6B0af8oTYdElQ+oTtGEXC7wYGnu34Q1anygyyYp5N0XvJHHN4G/fAiTOnHpyzXO4DRTUoYESGEO7wRrXGHgBwGTuON5OyLHe8xxtOZmwkPkE5ovFKJyOyE8Nf7Crk8nG8WLydUNy3OUSVu4g/uhabaC7965usqNIrdTg9nsYpoVJHGv2OGS9WocV6EzJ4GvE/VE0WJRv0g20uBfXpWAUi3eEMXVPc3ZyKz0aaadhWtgEGnlkvaCL1ki33oo/FhM0RmKNCOKxbcd+LooLuH22jc3UT1/bMMyEh+QOjeUPXdDFWDhxZojNJJrWrhsaEXUw7jq9XlFeiT2AXrU9Hs+hTx/C2HWsVNxErRtTZotY/Z25+SCiVbWK7XhzG1f3I8IHrOowpbmV3K0qc5ruMWHtJKkklk1qCa3QhznMMfsz8sgA8Dw+ZS/GeNXp0GT5ui6Qz9p+2EBw8Tqx18wNrLoN0zyu1qeO87Y9gZ9fvPgptV77y4esZ3FhmprBA1ji/OjhhNlupmKq0ai7pIyzuqxL62X2EGTfAW3yKESagEyGj9IOaNYsqjjkS/R7FzjZmOT5Md04LXzYmj2VOE8pd5v2/h5tuNuriamwKHuEqId9hiXw0G3TFx2RpZO3t4sKWiGhNmCfDhInU5ZFhINtDfsrtIZo+zKrWz3FV9n9MAsCUc2qGg+8ORYlBq7SyjafDVQGESsi8kgKCTJ30HoCYTOCdr2qtJQ1LEZrYpIeZt5OCuZgv/praHeZYq6dY91ai4xgo55+EFGkxqDHVLTruTVR3GUfdwIe9t7TEEXF9TycEKSB0iIao5d01oPMu9telKc3YLNZ40z7jTjt9lbRTyFUWoLgsZFLZmNJEfeFfxewukDwAAeFH7iC0BIouisWgOkdYp4tnUN6cj+rE2Q2vpuPUTAgj0FTSGOVltRjTsJ6HI7dZtrZC/luXxaINzZHWfckQYlpCy0jCbpJ0Cn+/m2VEUuRy+25mzN9Bo+zKDlc6ayprZaiDNqJeQKhQ1ET+VDoq8wC6Gr9uqKQLp7QJhisE0FJh/ysLfM10z9ULUpYhJhMZIMWDB+FeQ0mg22DCX3BGPn+JikQma87PKyYwu9s/EDXBSXLmX2Om0YLD1W+VKapemNETepG0CukFYgFrE5Oq9yBCUi77W5htZfARC7xpzSQ2MsCvpOHwTZA3INh8ZfX4s+L91EZMkUX1fT0m/q1Ryt6VdcbXttbDAof8atc1lilH6Z5NXk/H74DOS6ZYQnIAJYX3QC0Ct0iBieiZSzTLm4fzijLAdZ3oyYwBR+8C28Pp4FTKL2ToPTTLPLMubN8jwwZs1dHk80ZPjLTHHzgj9YT0dJZ6GcoRn3eqpVdzCwsCCRuPTca/chogHtW6ppfkc2++7uXhNGi0M3q99HHd1fEglp1hyUt25CgfT7qSgA1Gkd7990nnk2aYJaUUvunRlzOAR+Ecw31luAHAbx8/grgi29wDU8xVLRkvnxf6lJr2Z8Xz1H34q1IPvR/++rDO3j//Ob1XUUjhPmnmy/LGOEpdJg7A+Wh5JWBs4JFAB9vvoP3NzcfuCtTYkSKQuyYd8/f5qseLwtjDZ2prj+EuyJg2HKjuvD25uaLL7/++ksYmLatVnZ6PLli2zN/+meAl1//6cM3UDbziqoQ/2MiKHkj/Aigsaf3N6yw2YVPSD2xP32nm81R/CG+/O79+5t3r+GP30Gp49xnaS/FWcJCcgiNe7BvoZUv0TikNsRPacPL1/Dln54/v/nw6tWr14i/xHS/eP2aXHr1/u3z56gCX7+6ubn5S7lbp4zmVTrxRhNCYRT4dV3X757oWgp5W9UP0PqezIUh+6wZPL95+w2Z0b746quvkBvBc4YPNzcfyUXsDy9ffvOWvvSqXOa1MK0tbehJ9rq1455kES/qcZLCHlfQMyUw8A0y+vgx7fB7+Orjx9+/v0nwRdnb5Qz7ECSWlFyRNI3m0paTZafa20e1v5xMaPiJvA2reXY+SYYvYlIfbnjYu3oFGwWJAqy0TAGfKIrRqEBs6FNHosidrrfMj8IVMCeQ0KJsZSNhtUoryYqTl8Ik5dg7YKLci/mHj7w1O2XAbHS70HHsWZ6aaZrHZXnuwfzDf1zVcSTNAbGulo7jneZACfAlf4Dn8Po1Dpszt/4UNAbDzP90J64X8Gq42v7Iz5AHgjcG+Ob9d3cI+7vnuICna3pJ2LVMTOeLQMh26BmBra3nBMcei2QSW12e2R1C/uuPhaJ/+/UfCe2OPVOxnv1w4u0yMIUu9A6uR7gTfb+K80OThtK/+v27t3uk37979+4rgEVLSIxW45RKmkcBDQX3LMviFzqoh0e/t0wcNFVzXc5s+AfX1XY/QriazdAiKxqwKbudh8XR+hnsJRasyMNimxQgWpwHJx1IQJUCs5pfiHlHwsOFpnIo58vvL/bTP5iiBzCHAxvPz6A1H4X5KnfvGqa2B2HYVGB64PV4nsxNkebTFzoxXY1idZVssBLuZ4rV4OmfRuLBoLDnEo8oUfD7T0c4FJ9+GiDT+KTgJXmDlVIMuUV65Jr0tA9dOsC8Ca1tdnjf92lA9+Lb5ZwX7XWhCxIAFS2fuTrEjPL4ye1+mIFdVB0yQP2dCJ0bjRDd7W4cTxDVooqg+hx/ekzJ8WWLluOy+lQPaKgXKel4FrfJ1NYvyKmzqtL5FYUq7oM6v1RA7R5xVGCqBe656uU6UOdraLs4x7ZluXXo5j37ye3XXyDzAxtC+Wln2PFmw4tug3gGFFSpjop9kmUaCskSRxP/iZ0iyt/XyuddrYW4eLCWbjjRyzC3Z605dEvZ6fZU8G04HnO6SShR5OMgnsT3liSjNR88oRP2Qm6hBI85K5SZrCZbB0ZgZbf9WEvaGpnooqei6/ibJYw4Hvh2V9DtZgJqDZZ0Z4Tk/8rTGe7miGeaVjlbzGT2Q93t04KgZyYIY1V2VcWx0HhTN28+T5lLXmaEyBu6cV5n1BnM4u0xxuAf0+OHq5KNfou3r6s8zttw6d6idqW/PRF5BFVcK4K7fcLSYdI2YH3EFw9hVLJKGHL38uVslsQK+zF9l26fo04y5aKO1IEJM2iC5d3y1OGU3UfOijGvwNnI6zjZrvp+skCJMtw/MtTUF7Chiwy7d+e3oHUw/HkJyFOOfjdXh0LLhk8DVJwVEEOPFRBvOnd15QkZZ8PjW/koaAFHlaudA6XuXbo/oM1PpvuUenCHAjNBhEnp5+sOpxzz3YBh8R1dVP4z7vZq1QC6LdQFh5NQBlgF7tJFYRK7NOedecU+ukvDd1zrngVsBVSIB+d1o19xL7Tf+UHgZJ2jHu95wMEAN70d8KRaZzPfFGfBg9acMa5cRfi2CoKXp15YDmThCG/NOSN5u82IenhNjNFINksqFxIZ6GouuygU1QNR69zlLf1IXFcPzyw5kMrFPRmu4jxlGU+vV4X5rv2iQ0ECDXd0dbgh2VjmCsg4ZRR/4Yw8Uxie2txzgo05AaRsD9ZBGha8u0802Yqj2mexhdvVinx/hjGR91FG7qOjn+zanh2dhecJQXywBWcw2FhnyjbMOsScfMuMpycuj2QnYtLBx6nfWniGVHxGDzHC8o0frtZx5dgB5lZA7KDHWsJ6PzSSzdkVENabOJBaxDx7lEm1ONh+YMswGBJP6WFlXWdDL04bypO2XIuzbUXMs7FHVI0FKN4R1SBGknI1NSeJgIhBXYnENoryKObFRWJWEXPqE0yuhbmaJg6dtElF5wPuMi/s0oXMu/gNkysw4BiqiS0524YVlkXMB9mRXvSJRcxFVH2t6wnXGenG9P2US4FcqjD0tswL/Zoi5mMMZumj68lDztNeng5duv8EM8syeTO5DZG3TiKSxX6JxU9RO6jU1fwBAOUhSJn3Eoscmcebmmb8Khs0bLgd+r7fGRZ/oAW86IRJn5V5LYsjENtAQ3rCMerfRLZboePGx8eU/VrA2yqObWURtq+oyMZepUH2TjzSI9gq8m0UgTB3j9kKjctcYo/wQQcZnB0OWG2NmuJJxx8SvrHMgy0JG0zeNtY58JjXoYvXptdVShjXtze3scWIDAArjTUkIM/lWOb7+luKt3aAY1ddXAbyKO3XRtxmTUoOD97GT+QNVMa7zGVxPhqttb2gjgX73lgv/hivnENli5HYJ6RZsdA9VHriro2qkE7c3WGebs/n7DDNzWp1YMeM9mB6ZbnmZAIjAg+XVOiUecWSpIyMCHNxZwRnSgh2AlR7loyddBx1fQ1B1134KfPYX/c4nqQC+q7uyuyeNskowl3mMnFt46MYJ/wTTkpFAL2YORnJeMHjFIcqoMhBlvnOiW6ZkE6WeS2E5NxW8aqIN0URHYggDjOZOBaRg8Oxymug7Mq8s+O6DdPrCXNVJFZ+quxaOb1XIhpUQ4V94j72E+YqPRqYl2dZQGtXtw8KmdftsN3GrUVX6QlmA65hVw5k7K302NFpB6yEOasYETkFRHjyczsbVlA3WebbXFkStPKzp/fyD9ctBWonSIISYjui+wkxR2OKwuFMvKih+7vtF7fbBcbXzSiazYmWVAkyM5gwuaLFzKNRJfZGBM9xqcnG5GxhOQdnDy1MxRA3bNdsSY/UZqOjxw7e3TfOm9ck8RG0HLoXFJlug7qfTa61iMnKWc9GLwmcbKAq9WLTJTYM9oOTg7tONLskWkThaHTSlrqmWlHNrJiWUON4o5T5zppkut9O9uSGZFvGnftUpeA89XKAtir1y3lxVjx9pEDmNqQawOnFBpCXDuGY+E6ETvevqxB+iUf+NjDTUBA5ymV6PfYw2Alo8dEsPt1k00u6spYzaugua841ESfS8WZoUw34hpWbr19yYofV3dgV1ZlvNnXcbWrvLoqtFle1CfQLS+ZLQa87BloGwKt/GBhoe+n1ejVbtu+g6icvOd4S1zbpgm4wbPu2uzPKrTqernhdvIm54jmEuYnmyd4rM7phfDQYw0TTsiEGwlyFAngRlT5jLkWWZUV0C2ntasy2FIy5xGHuw3AMMg5noo+HIRGoyMTmgLYAIYr6MAFtaOFuB1ZEYEU4l9GukwnG48bbUfklUHlgbxd5zNueSQ9TbSfZNnTiaHoZ618bqBqRDzPZTVMQ2PQu9+h6VTrKr61/74E0UXXzzOugCkjNjLs5mcSaqh2gznLoQuQWTmpqBxTVNFUHRkTac9rV6bZURnog9vUCFZGzNveYm3OpMnLxJLXY9HCZRYNidmBOSK1F+ift3DY01EFNyUSszNW1JMeLQZRRv0eM7V3mxKxRseQ3Wd8TZUrWHUyuj6k536NWOi9dUr0ix6QAxDfr42mvnR0bew1sM4lVPMlPM3aoiwNgikauydwPjglvak9gVwKRzEXg70ULN1CZuihqZtFGmb5rozvWpMKO97/u5sKJgytyyQ5A7NO5N2trCtBoslXYQ/p/IyPVBQ1Y0EQB26lhmAte6LC4hhq/IxCRmbuLu5Mn9gZlTjq6Hg/g6vZMwRqtCK9R5rTid7bveJr9awq03YmInePUo5aorkGjhuZmn9WHqdscuQyUOfO8afZtf9kXUetPbYmqOgzbIYMPjcYIaSbMt1l+GFPm+II6Qhdd2M0azPKH1DwlEG099rPMU/NThwgnNep/sK2zdnODEjH1L9rUM4Owg0WWeTrMNZiNiEajE0GLSneZYR6511QJcRL6UG9lmacvhFJFXo4GdJwLe8xl8ekszSyETdeSbZknUQsR1RkeDoxVyuYEe/uWeXCgTOoJgUZUchouiqUfEj3WsEbIdMKYi5hQKKGd58cshNCKGaezmtxNIjdtjDd0MCOFx/CE/RBWCpvELU8xjaYl1qyryxQfiynNC+FkLTNbtN6DTmqiDHVdr0S6TqSvraawnfeUJl0J4ZRwasnZIKt0gzjDQ/PWwxgEb9tP6o9n9oqO2qIuCxW9cv0uyyFESXlQZM1Bs6492PArfsVTwP8BVc8l3CWlKcw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pic>
        <p:nvPicPr>
          <p:cNvPr id="44" name="Picture 12" descr="http://images.clipartpanda.com/-august236.gif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143240" y="4500570"/>
            <a:ext cx="876357" cy="1142984"/>
          </a:xfrm>
          <a:prstGeom prst="rect">
            <a:avLst/>
          </a:prstGeom>
          <a:noFill/>
        </p:spPr>
      </p:pic>
      <p:pic>
        <p:nvPicPr>
          <p:cNvPr id="45" name="Picture 16" descr="http://www.clipartbest.com/cliparts/jcx/Ry9/jcxRy9ocE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929058" y="4786322"/>
            <a:ext cx="714380" cy="714380"/>
          </a:xfrm>
          <a:prstGeom prst="rect">
            <a:avLst/>
          </a:prstGeom>
          <a:noFill/>
        </p:spPr>
      </p:pic>
      <p:sp>
        <p:nvSpPr>
          <p:cNvPr id="46" name="TextBox 45"/>
          <p:cNvSpPr txBox="1"/>
          <p:nvPr/>
        </p:nvSpPr>
        <p:spPr>
          <a:xfrm>
            <a:off x="2786050" y="5286388"/>
            <a:ext cx="2500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next to</a:t>
            </a:r>
            <a:endParaRPr lang="lt-LT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4" grpId="0"/>
      <p:bldP spid="17" grpId="0"/>
      <p:bldP spid="23" grpId="0"/>
      <p:bldP spid="30" grpId="0"/>
      <p:bldP spid="34" grpId="0"/>
      <p:bldP spid="41" grpId="0"/>
      <p:bldP spid="4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vassociates.in/sites/default/files/images/borders/Aqua-bubbly-pearls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8194" name="Picture 2" descr="http://i.imgur.com/gIdYjd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000108"/>
            <a:ext cx="1522743" cy="1130775"/>
          </a:xfrm>
          <a:prstGeom prst="rect">
            <a:avLst/>
          </a:prstGeom>
          <a:noFill/>
        </p:spPr>
      </p:pic>
      <p:pic>
        <p:nvPicPr>
          <p:cNvPr id="8196" name="Picture 4" descr="http://cdn3.cgvector.com/wp-content/uploads/2013/10/40024-Vector-3d-Halloween-Ca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4357694"/>
            <a:ext cx="1576367" cy="1576368"/>
          </a:xfrm>
          <a:prstGeom prst="rect">
            <a:avLst/>
          </a:prstGeom>
          <a:noFill/>
        </p:spPr>
      </p:pic>
      <p:pic>
        <p:nvPicPr>
          <p:cNvPr id="8198" name="Picture 6" descr="http://bloggless.com/wp-content/uploads/2013/10/cartoon-image-of-comput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4000504"/>
            <a:ext cx="1785950" cy="1831492"/>
          </a:xfrm>
          <a:prstGeom prst="rect">
            <a:avLst/>
          </a:prstGeom>
          <a:noFill/>
        </p:spPr>
      </p:pic>
      <p:pic>
        <p:nvPicPr>
          <p:cNvPr id="8200" name="Picture 8" descr="http://rs387.pbsrc.com/albums/oo313/shezsassy/thHalloween.gif~c20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92" y="857232"/>
            <a:ext cx="1285884" cy="1285884"/>
          </a:xfrm>
          <a:prstGeom prst="rect">
            <a:avLst/>
          </a:prstGeom>
          <a:noFill/>
        </p:spPr>
      </p:pic>
      <p:pic>
        <p:nvPicPr>
          <p:cNvPr id="7" name="Picture 2" descr="http://uvassociates.in/sites/default/files/images/borders/Aqua-bubbly-pearls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357422" y="2000240"/>
            <a:ext cx="47863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 smtClean="0">
                <a:latin typeface="Bradley Hand ITC" pitchFamily="66" charset="0"/>
              </a:rPr>
              <a:t>A cat is ……………… the pumpkin.</a:t>
            </a:r>
          </a:p>
          <a:p>
            <a:pPr marL="342900" indent="-342900">
              <a:buAutoNum type="arabicPeriod"/>
            </a:pPr>
            <a:r>
              <a:rPr lang="en-US" sz="2400" b="1" dirty="0" smtClean="0">
                <a:latin typeface="Bradley Hand ITC" pitchFamily="66" charset="0"/>
              </a:rPr>
              <a:t>A dog is ……………… the cat.</a:t>
            </a:r>
          </a:p>
          <a:p>
            <a:pPr marL="342900" indent="-342900">
              <a:buAutoNum type="arabicPeriod"/>
            </a:pPr>
            <a:r>
              <a:rPr lang="en-US" sz="2400" b="1" dirty="0" smtClean="0">
                <a:latin typeface="Bradley Hand ITC" pitchFamily="66" charset="0"/>
              </a:rPr>
              <a:t>A witch is ……………… the house.</a:t>
            </a:r>
          </a:p>
          <a:p>
            <a:pPr marL="342900" indent="-342900">
              <a:buAutoNum type="arabicPeriod"/>
            </a:pPr>
            <a:r>
              <a:rPr lang="en-US" sz="2400" b="1" dirty="0" smtClean="0">
                <a:latin typeface="Bradley Hand ITC" pitchFamily="66" charset="0"/>
              </a:rPr>
              <a:t>A woman is ………………. </a:t>
            </a:r>
            <a:r>
              <a:rPr lang="en-US" sz="2400" b="1" dirty="0" smtClean="0">
                <a:latin typeface="Bradley Hand ITC" pitchFamily="66" charset="0"/>
              </a:rPr>
              <a:t>t</a:t>
            </a:r>
            <a:r>
              <a:rPr lang="en-US" sz="2400" b="1" dirty="0" smtClean="0">
                <a:latin typeface="Bradley Hand ITC" pitchFamily="66" charset="0"/>
              </a:rPr>
              <a:t>he computer.</a:t>
            </a:r>
          </a:p>
          <a:p>
            <a:pPr marL="342900" indent="-342900"/>
            <a:endParaRPr lang="lt-LT" dirty="0">
              <a:latin typeface="Bradley Hand ITC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9058" y="1928802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Bradley Hand ITC" pitchFamily="66" charset="0"/>
              </a:rPr>
              <a:t>behind</a:t>
            </a:r>
            <a:endParaRPr lang="lt-LT" sz="2400" b="1" dirty="0">
              <a:solidFill>
                <a:schemeClr val="accent2">
                  <a:lumMod val="75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0496" y="2643182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Bradley Hand ITC" pitchFamily="66" charset="0"/>
              </a:rPr>
              <a:t>n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Bradley Hand ITC" pitchFamily="66" charset="0"/>
              </a:rPr>
              <a:t>ext to</a:t>
            </a:r>
            <a:endParaRPr lang="lt-LT" sz="2400" b="1" dirty="0">
              <a:solidFill>
                <a:schemeClr val="accent2">
                  <a:lumMod val="75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4810" y="3000372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Bradley Hand ITC" pitchFamily="66" charset="0"/>
              </a:rPr>
              <a:t>    over</a:t>
            </a:r>
            <a:endParaRPr lang="lt-LT" sz="2400" b="1" dirty="0">
              <a:solidFill>
                <a:schemeClr val="accent2">
                  <a:lumMod val="75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7686" y="3429000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Bradley Hand ITC" pitchFamily="66" charset="0"/>
              </a:rPr>
              <a:t>i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Bradley Hand ITC" pitchFamily="66" charset="0"/>
              </a:rPr>
              <a:t>n front of</a:t>
            </a:r>
            <a:endParaRPr lang="lt-LT" sz="2400" b="1" dirty="0">
              <a:solidFill>
                <a:schemeClr val="accent2">
                  <a:lumMod val="75000"/>
                </a:schemeClr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vassociates.in/sites/default/files/images/borders/Aqua-bubbly-pearls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Picture 2" descr="http://www.really-learn-english.com/image-files/dog_puppy_1094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071546"/>
            <a:ext cx="1042256" cy="1143008"/>
          </a:xfrm>
          <a:prstGeom prst="rect">
            <a:avLst/>
          </a:prstGeom>
          <a:noFill/>
        </p:spPr>
      </p:pic>
      <p:pic>
        <p:nvPicPr>
          <p:cNvPr id="7172" name="Picture 4" descr="http://www.englishexercises.org/makeagame/my_documents/my_pictures/2008/oct/between_ball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4045888"/>
            <a:ext cx="1928826" cy="1724598"/>
          </a:xfrm>
          <a:prstGeom prst="rect">
            <a:avLst/>
          </a:prstGeom>
          <a:noFill/>
        </p:spPr>
      </p:pic>
      <p:pic>
        <p:nvPicPr>
          <p:cNvPr id="7174" name="Picture 6" descr="http://www.really-learn-english.com/image-files/man_01200164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206" y="857232"/>
            <a:ext cx="1172726" cy="1357322"/>
          </a:xfrm>
          <a:prstGeom prst="rect">
            <a:avLst/>
          </a:prstGeom>
          <a:noFill/>
        </p:spPr>
      </p:pic>
      <p:pic>
        <p:nvPicPr>
          <p:cNvPr id="7178" name="Picture 10" descr="http://previews.123rf.com/images/hanaschwarz/hanaschwarz1205/hanaschwarz120500035/13847852-pumpkin-cartoon-with-many-expressions-hallowe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4286256"/>
            <a:ext cx="1714512" cy="1714512"/>
          </a:xfrm>
          <a:prstGeom prst="rect">
            <a:avLst/>
          </a:prstGeom>
          <a:noFill/>
        </p:spPr>
      </p:pic>
      <p:pic>
        <p:nvPicPr>
          <p:cNvPr id="7180" name="Picture 12" descr="http://vs-material.wegerer.at/sachkunde/pdf_su/mensch/gesund_quiz2/grafik/253x200xbaden.gif.pagespeed.ic.FYPCJN7nkk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0" y="4020834"/>
            <a:ext cx="2143140" cy="169418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785918" y="1714488"/>
            <a:ext cx="54292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radley Hand ITC" pitchFamily="66" charset="0"/>
              </a:rPr>
              <a:t>1</a:t>
            </a:r>
            <a:r>
              <a:rPr lang="en-US" sz="2400" b="1" dirty="0" smtClean="0">
                <a:latin typeface="Bradley Hand ITC" pitchFamily="66" charset="0"/>
              </a:rPr>
              <a:t>. A big pumpkin is ……………. the small pumpkins.</a:t>
            </a:r>
          </a:p>
          <a:p>
            <a:r>
              <a:rPr lang="en-US" sz="2400" b="1" dirty="0" smtClean="0">
                <a:latin typeface="Bradley Hand ITC" pitchFamily="66" charset="0"/>
              </a:rPr>
              <a:t>2</a:t>
            </a:r>
            <a:r>
              <a:rPr lang="en-US" sz="2400" b="1" dirty="0" smtClean="0">
                <a:latin typeface="Bradley Hand ITC" pitchFamily="66" charset="0"/>
              </a:rPr>
              <a:t>. A dog is ………………. the armchair.</a:t>
            </a:r>
          </a:p>
          <a:p>
            <a:r>
              <a:rPr lang="en-US" sz="2400" b="1" dirty="0" smtClean="0">
                <a:latin typeface="Bradley Hand ITC" pitchFamily="66" charset="0"/>
              </a:rPr>
              <a:t>3</a:t>
            </a:r>
            <a:r>
              <a:rPr lang="en-US" sz="2400" b="1" dirty="0" smtClean="0">
                <a:latin typeface="Bradley Hand ITC" pitchFamily="66" charset="0"/>
              </a:rPr>
              <a:t>. A man is ……………….. </a:t>
            </a:r>
            <a:r>
              <a:rPr lang="en-US" sz="2400" b="1" dirty="0" smtClean="0">
                <a:latin typeface="Bradley Hand ITC" pitchFamily="66" charset="0"/>
              </a:rPr>
              <a:t>t</a:t>
            </a:r>
            <a:r>
              <a:rPr lang="en-US" sz="2400" b="1" dirty="0" smtClean="0">
                <a:latin typeface="Bradley Hand ITC" pitchFamily="66" charset="0"/>
              </a:rPr>
              <a:t>he desk.</a:t>
            </a:r>
          </a:p>
          <a:p>
            <a:r>
              <a:rPr lang="en-US" sz="2400" b="1" dirty="0" smtClean="0">
                <a:latin typeface="Bradley Hand ITC" pitchFamily="66" charset="0"/>
              </a:rPr>
              <a:t>4</a:t>
            </a:r>
            <a:r>
              <a:rPr lang="en-US" sz="2400" b="1" dirty="0" smtClean="0">
                <a:latin typeface="Bradley Hand ITC" pitchFamily="66" charset="0"/>
              </a:rPr>
              <a:t>. A ball is ……………. </a:t>
            </a:r>
            <a:r>
              <a:rPr lang="en-US" sz="2400" b="1" dirty="0" smtClean="0">
                <a:latin typeface="Bradley Hand ITC" pitchFamily="66" charset="0"/>
              </a:rPr>
              <a:t>t</a:t>
            </a:r>
            <a:r>
              <a:rPr lang="en-US" sz="2400" b="1" dirty="0" smtClean="0">
                <a:latin typeface="Bradley Hand ITC" pitchFamily="66" charset="0"/>
              </a:rPr>
              <a:t>he box and bear.</a:t>
            </a:r>
          </a:p>
          <a:p>
            <a:r>
              <a:rPr lang="en-US" sz="2400" b="1" dirty="0" smtClean="0">
                <a:latin typeface="Bradley Hand ITC" pitchFamily="66" charset="0"/>
              </a:rPr>
              <a:t>5</a:t>
            </a:r>
            <a:r>
              <a:rPr lang="en-US" sz="2400" b="1" dirty="0" smtClean="0">
                <a:latin typeface="Bradley Hand ITC" pitchFamily="66" charset="0"/>
              </a:rPr>
              <a:t>. A kid is ………………. </a:t>
            </a:r>
            <a:r>
              <a:rPr lang="en-US" sz="2400" b="1" dirty="0" smtClean="0">
                <a:latin typeface="Bradley Hand ITC" pitchFamily="66" charset="0"/>
              </a:rPr>
              <a:t>t</a:t>
            </a:r>
            <a:r>
              <a:rPr lang="en-US" sz="2400" b="1" dirty="0" smtClean="0">
                <a:latin typeface="Bradley Hand ITC" pitchFamily="66" charset="0"/>
              </a:rPr>
              <a:t>he bath.</a:t>
            </a:r>
            <a:endParaRPr lang="lt-LT" sz="2400" b="1" dirty="0">
              <a:latin typeface="Bradley Hand ITC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1643050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Bradley Hand ITC" pitchFamily="66" charset="0"/>
              </a:rPr>
              <a:t>among</a:t>
            </a:r>
            <a:endParaRPr lang="lt-LT" sz="2400" b="1" dirty="0">
              <a:solidFill>
                <a:schemeClr val="accent2">
                  <a:lumMod val="75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8992" y="2357430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Bradley Hand ITC" pitchFamily="66" charset="0"/>
              </a:rPr>
              <a:t>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Bradley Hand ITC" pitchFamily="66" charset="0"/>
              </a:rPr>
              <a:t>    on</a:t>
            </a:r>
            <a:endParaRPr lang="lt-LT" sz="2400" b="1" dirty="0">
              <a:solidFill>
                <a:schemeClr val="accent2">
                  <a:lumMod val="75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43306" y="2714620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Bradley Hand ITC" pitchFamily="66" charset="0"/>
              </a:rPr>
              <a:t>under</a:t>
            </a:r>
            <a:endParaRPr lang="lt-LT" sz="2400" b="1" dirty="0">
              <a:solidFill>
                <a:schemeClr val="accent2">
                  <a:lumMod val="75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8992" y="3071810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Bradley Hand ITC" pitchFamily="66" charset="0"/>
              </a:rPr>
              <a:t>between</a:t>
            </a:r>
            <a:endParaRPr lang="lt-LT" sz="2400" b="1" dirty="0">
              <a:solidFill>
                <a:schemeClr val="accent2">
                  <a:lumMod val="75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86182" y="3500438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Bradley Hand ITC" pitchFamily="66" charset="0"/>
              </a:rPr>
              <a:t>in</a:t>
            </a:r>
            <a:endParaRPr lang="lt-LT" sz="2400" b="1" dirty="0">
              <a:solidFill>
                <a:schemeClr val="accent2">
                  <a:lumMod val="75000"/>
                </a:schemeClr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vassociates.in/sites/default/files/images/borders/Aqua-bubbly-pearls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" name="Picture 2" descr="http://uvassociates.in/sites/default/files/images/borders/Aqua-bubbly-pearls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4" name="Picture 2" descr="http://uvassociates.in/sites/default/files/images/borders/Aqua-bubbly-pearls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5" name="Picture 2" descr="http://uvassociates.in/sites/default/files/images/borders/Aqua-bubbly-pearls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6" name="Picture 2" descr="http://uvassociates.in/sites/default/files/images/borders/Aqua-bubbly-pearls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71736" y="1357298"/>
            <a:ext cx="1285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on</a:t>
            </a:r>
            <a:endParaRPr lang="lt-LT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pic>
        <p:nvPicPr>
          <p:cNvPr id="8" name="Picture 4" descr="http://www.k-state.edu/facilities/cms/Images/Supplies/bogdanco_Simple_cardboard_box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357298"/>
            <a:ext cx="1500198" cy="1125149"/>
          </a:xfrm>
          <a:prstGeom prst="rect">
            <a:avLst/>
          </a:prstGeom>
          <a:noFill/>
        </p:spPr>
      </p:pic>
      <p:pic>
        <p:nvPicPr>
          <p:cNvPr id="9" name="Picture 2" descr="http://images.clipartpanda.com/puppy-clipart-9i465L6i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785794"/>
            <a:ext cx="1220161" cy="1000132"/>
          </a:xfrm>
          <a:prstGeom prst="rect">
            <a:avLst/>
          </a:prstGeom>
          <a:noFill/>
        </p:spPr>
      </p:pic>
      <p:pic>
        <p:nvPicPr>
          <p:cNvPr id="10" name="Picture 2" descr="http://uvassociates.in/sites/default/files/images/borders/Aqua-bubbly-pearls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428860" y="2786058"/>
            <a:ext cx="1571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under</a:t>
            </a:r>
            <a:endParaRPr lang="lt-LT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pic>
        <p:nvPicPr>
          <p:cNvPr id="12" name="Picture 2" descr="http://images.clipartpanda.com/puppy-clipart-9i465L6i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2643182"/>
            <a:ext cx="1133006" cy="928694"/>
          </a:xfrm>
          <a:prstGeom prst="rect">
            <a:avLst/>
          </a:prstGeom>
          <a:noFill/>
        </p:spPr>
      </p:pic>
      <p:pic>
        <p:nvPicPr>
          <p:cNvPr id="13" name="Picture 2" descr="http://www.clker.com/cliparts/d/a/1/7/1194990949373565574hat_-_clothing_nicu_bucu_05.svg.h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900000">
            <a:off x="977131" y="2575386"/>
            <a:ext cx="1222911" cy="688907"/>
          </a:xfrm>
          <a:prstGeom prst="rect">
            <a:avLst/>
          </a:prstGeom>
          <a:noFill/>
        </p:spPr>
      </p:pic>
      <p:pic>
        <p:nvPicPr>
          <p:cNvPr id="14" name="Picture 2" descr="http://uvassociates.in/sites/default/files/images/borders/Aqua-bubbly-pearls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571736" y="4143380"/>
            <a:ext cx="1285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n</a:t>
            </a:r>
            <a:endParaRPr lang="lt-LT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pic>
        <p:nvPicPr>
          <p:cNvPr id="16" name="Paveikslėlis 15" descr="http://vignette3.wikia.nocookie.net/101dalmatians/images/f/f3/101Xmas06.gif/revision/latest?cb=20120523022246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2976" y="3786190"/>
            <a:ext cx="114606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uvassociates.in/sites/default/files/images/borders/Aqua-bubbly-pearls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929322" y="1428736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over</a:t>
            </a:r>
            <a:endParaRPr lang="lt-LT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19" name="AutoShape 2" descr="data:image/jpeg;base64,/9j/4AAQSkZJRgABAQAAAQABAAD/2wCEAAkGBw8PEBQQEQ8WEBQWDw8QEhAVFhIZFRIXFRQWFhUUExgZHSggGRolHBQUITEhJSkrMC4uFx8zODMsNygtLi0BCgoKDg0OGhAQGywlICQsLSwsLCwsLC8sLCwsLywsLCwsLCwsLCwsLCwsLCssLCwsLCwsLCwsLCwsLCwsLDcsLP/AABEIAMIBAwMBIgACEQEDEQH/xAAcAAEAAgMBAQEAAAAAAAAAAAAAAgMEBQYHAQj/xABGEAACAQICBgUGCQsEAwAAAAAAAQIDEQQhBQYSMVGBIkFhcZETMjNSYqEHQnKCkrGywdEUIyQ0Q1NzdKKzwmNko/CDpNL/xAAZAQEAAwEBAAAAAAAAAAAAAAAAAQMEAgX/xAAsEQEAAgEDAwMCBgMBAAAAAAAAAQIDBBExITJBUXGRBRIzQlJhgdEisfAT/9oADAMBAAIRAxEAPwD3EAAAAAAAAAAAAAAAAA1uL09hKWUq8b+rF7UvoxuyJmI6yRG7ZA5XF6601lSoTn7U3GEeW+XuRpMZrdjJ3UZQorq2I3lzlJtPkkZ76vFXzv7La4Lz4eig8gr4/ESltSxFVy3qXlJrZ47NmtnlY2OD1uxtK15xrLrVSOduyUbNPtdyuuvxzPXeFk6a/h6cDkMDr5RllWpTpP1o2nD3Wl/TzOiwGlsNiPRVoTfqpraXfF5rmjTTLS/bKi1LV5hmgAscgAAAAAAAAAAAAAAAAAAAAAAYWI0rh6btKrG/qJ7Uu/Zjd25ETMRyM0Gjraxx/Z0pS9qVoR++XuMCtprEz3ONJcIq7XzpZP6KKL6rFXz8LIxWnw6swMVpjDUrqVaN1vjG8pLs2Y3ZyWIlKp6ScqnFSk2vo+auSKNhJWSsupLcjLf6hH5Y+Vkaf1l0OJ1rgvR0ZT4OTUIv65LnE1WK1kxc/NlGl8mN5LnO6/pMCSKpIzX1mW3nb2XVw0hXi61Sr6SpOp2SlJx+ju9xjuJfJFckZ7Wm3WZXRERwokiqSL5Iqkjl0okiuSL5Ih5NvcrhLHZ8aT6jLWEfW0vey6nh6a6trv8AwJN4W6O09jqTSp15zXqT/OJ9+1muTR1WjdbaryxFBL24Sz+g93X8bkcp+VxXRWb9WKvbvtu5klUm+EF25v3ZL3mimpy08/Ki2OlvD0bDabw1TdVUXwn0fryfI2CZ5Wrdeb4v/tjKw2OqUs4VHTXY7R5p5M1U+ofqj4U203pL0sHCUteKlPKUFW7V0X45p+BuMBrpg6mU5SoP/UXR+lG8bd7Rrpqcd+JU2w3rzDowV4fEQqRUoTjOLzUotNPuaLC9WAAAAAAAAGJidJ0KWU6sU/VveX0Vn7jLPF4VqlGcvJTcOnNuO+DvJ3vF7uVjPqM//lETtytxY/vl6bW1jh+zpTnwbtCPO/SX0TBrabxMtzhTXspylylLL+k5PDawLdWpuPtwvKPe4+cuV+83GHxEKi2oTU1xi0zzr6vLPnb2XxhrHK2tOdT0lSdTslJ7P0F0fcRjFLJKy4I+gy2ta3M7rIiI4AAcpRkiuSLmVyQFEkVSRfJFckEqJIqkidWvBfGv2LMxamL4Rt2vMl1Cbi2Vy2VvlyWZh4vGKKvUqKK7Wl4Iwljpz9DSlNevPoQ962nyRMVmUtrtx6lfvKa+PhDKU0n1RW990VmzC/Jak/SVnb1KfRXOXnPk0X0KEKfmRUeNt773vY6HVJYirLzYbC9apl4RWfjYmqN/Pm59m6Pgt/NslCnJ9WXF5IsUEt72u7JDc2fabSyircEl9xOU0t7t2dZVKo9yyXBFEiE7LZ4r1VzZjTqOW93PrIMOogABCUqFWdN7VOcqcvWhKUXzcWr9xvsDrljaWUpRrR4TVpcpRt70znwW0zXp2y4tjrbmHoWB17w88qtOdF8bbcOTj0v6TocFpGhXV6VWFT5Mk7d66jxwjKaj029m2anezj2qXUa6a+0d0bs9tLXxL28HiMfhLrYXKnWeJt8Sa2o/TfS8Gz2HQuLnXw1GtOKjKpRp1JRV7Jyim0r9WZ6GLLGSN4j5ZcmOacs0AFqsPF8WrVai4VqsfCcl9x7QeN6UX6RX/msV/emef9Q7I92rSd0sYilaW1FuEvXi2nza3rseRIHl7t0xu2OF01WhlNKsuKtGp/8AMn9E2+D0pRqu0Z2l+7l0Z8k9/ero5lEpQUlZpNcGN48uJp6OwBzWDxNam0o1HKN0tmpeXhK+0vFrsM2WmG9yUe15+8n7d+HG0w3DMWtjKceu/d+Jqa1dvOUst928kanEaeoRexButP1Ka2vfuEVmeINojlv6ukG/Nil2vNmDicTZbVSdlxk0kvHI1O3jq25RwseL6dTw3InS0JSvtVHKvLjUd1yjuR19sRzPx/2yY/aEZaYhJ2ownXfGKtBd83kPIYqp59SNBerSznznJWT7kbNRSVkrLgi6nhZy6rLiyPujxCdvWWsw+jaNN7SjtS/eTblLxe7kZcYt7lcz4YSK39L3Im8slkuCImd+U7xHDDjhX8Z27FmyahGO5c3my1kJECuTuVyLGQkQlWyuRaythKtkGWMgwlEFdatGCvOSiuLdjVYnT8FlTi5+0+jH8fcdVrM8G7cmHi9J0aWUpq/qxzl4LdzOaxekq1TKU7L1Y9Fc+t82YDLq4PVG7dYvWObypwUF60s5eCyXvNJicROo7zm5vte7uW5cj4yDNFaxXg2VVNz7mfqvQqthqK4UKK/oR+UsR5svky+o/W1GmoxjFblFRXJWNmn8smr8fymADSxh45pdfpOI/msT/dmexnkGn42xeIX+4qPxe195g+ofhx7/ANtWl7p9mCEAjyW9NE0QRZEIW0d67ylF1L7pfUypHUcOZU4vA0qySqR2kndZtfUZGGpQprZjTUF7K+tb/rPqJo6+6ZjaXO0craUHPzVtd3V38DLp6PfxnbsX4mNGlGUbvepZSTaksuqSzRdCrWj1qquEspcpJWfNcyNo8G8suFGMdy572JFNPHQbs705PdGeTfyXulybL5I5ndyqZCRYyDIdKmQkWMgwlUyEiyRi4rF06XnzUeC633JZskSkQkafF6f6qUPnT3cop3fNo0+KxVSr583Jeruj4LLxO4xzPKW+xelqMMtrbfCGfi9y8TT4rTVWWUbU12Zy8XkvAwGQkW1x1hKNRuT2m3J8W234srZNkGWiDK5FjK2dCDIMmyDOoSUqW3OMF8acIL5zS+8/WZ+WNARvjMMv93hf7sT9TmvT8SxavmAAGhkDyXWlfp2I/ir+3A9aPJ9a1+nV/wCJH+3Aw6/8OPf+2nS9/wDDVH1Hw+xPIegmiyJBE4hC2mt77JfUUo2GjqPlJON2uhUeVt6cUt/ez7iNGzjnbaXGO/nH8Ll8YpmsTCqbxvswkTQ2OGfcEVzGyWVR81d7+4tiQp+au9liOZ5H2UFJWaTT3pq6feitYVx9HNw9l9KHg3dcmi5FkSdyYYjryj6Sm4+3G8o87LaXNW7SyE4ySlFqSe5p3T5mVExsZhIbMqiWxNRlLbjk20r9LqlzTHSUK6kkk23ZLNt5Jd5qMXp2jHKF6r9nKP0nv5XOfrVp1bOpNzeTz3LuW5ckVs7ikeXWzLxemK9T43k1wjv5yefhY1r49fW3vfe+smyDLITsgyDJsgzpKDK2WMrZ0IyK2TkQZIgyEibISOoEGQZNkGdJbfUult6SwkX14qi/CV/uP04fmr4PYbWlcGv9e/0YTk/sn6VNmn7WDVd0ewAC9mDyvXKNsdW7XTf/ABwPVDy/Xf8AXqndS+xEx678L+WjTd7REkRRNHjPQSRZEhEsiENnoVdN/wAOX2oG4RqtCrpS+R/kvwNqjfi7IZr90qq+EhPNqz9ZZPx6+Zr6+jZrNdNdmUua3P8A7kbdEkdTWJ5REzDRxhkkupO661m96JI3lbDwmltRvlk9zXc1mYVXR8l5r21wdlLx3P3Ge+D9LuL+rDROI2M7bn6ryZ9SKJiY5d7pox9Lz2cNWlwoVX4QZkow9O/qmI/l632GK8wS4PqIMnIgy52gyDJsgyRCRBk5FbOkoyK2TZBnQgyDJsgyRBlbLGVs6Siytk2QZ1A6j4LI30zhOyWIf/rVvxP0Yfn/AOByltaWg/VoYifuUP8AM/QBtwdrz9T3gALmcPMNeVbHT7YUn/Tb7j0888+EDR9ZYj8oVNul5CnGVRZqMoym3tWzSs45vLtMusrM4ui/TzEX6uVRNEIliPEeinEsiVxLEENtoVZy+TH7T/A2qNRoqtGF9p7N1BJvddOV1fq3o26PQx9kM1u6X1EkfESR25XcO5H1D8F9R9RAjUoxmrSSff1d3AxamAa8x7S9WW/lL8TORJETETyb7NM4WdmnF8Jdfc9z5Gt1kdsJW7YbP0mo/edHpH0fzqf2kc5rP+q1e+n/AHYGa9IraNllZ3hw0iDJsgwuQZWybIMlKDIMmyDOhBkGTkVs6gRkQZKRBnQgyDJsgyYShIgycj5TpynJQhFzlJ2jCKblJ8ElmzqB3fwJU29JylwwlW/OdM93PMfgj1PxmCqVMTiYKl5SiqcKTadRdJSvJLKO7de/Gx6cb8UTFerzc9otedgAFikAAHNaZ1Ow9e86X6PUed4q8JfKhu5qz43OK0pojEYV/noWjeyqxzpvh0up9jtzPWiM4KSaaTTVmnmmuDM2bS0ydeJXY89qezxyJYjttL6mUp3lhmqMv3b9E+5LOHLJcDkcbgquHlsVqbpt7m/Nl8iSyfdv7EeXl018fPHq2UzVuqk+j877i3C4udPzXZervj4dXIqqeau9/UiCK62mvDqYiW+w2k4S87oPjvj49XOxsEcrF2MrC4iUH0XbPdvj4fhY0VzRPKqaejp3vPqMGlpGL89bPtb4+PVzM6Lvms+0u334cJIkj4iSCGPpH0fzqf20cvrdK2Fl21KS/wCRHUaR9H86n9tHLa3/AKs/4tP7RRl5hZRxTIyJMgzhegyDJsgzoQkQZJkWSlBlbJsgzqBBkGTZGzbSSu27JLNtvckutnUCtkYwcmoxi5SbsoxTbb4JLNs7vVr4McZirTxH6JSedpL89Luh8Xvln2M9W1c1TwWj1+YorbtZ152lVl3ytl3Ky7DRTBaeeii+orXjq8q1Z+CvF4m08U/ySnk9nJ1pL5O6HO77D1jV3VbBaPjbD0VFtdKrLpVJd8nnbsVl2G5BrpjrXhjvltfkAB2rAAAAAAAACvEUIVIuE4KcXk4ySafemWADkdLampq+Gns5t+Sm21n1RlvW7rvyOSxOFqUZbFSDhL1X19qe5rtR62UYzCU60dipBTjwfV2rg+1GTLo6X6x0lfTPavPV5Si2lvXejpdK6nyjeWHltr91J9JfJlufPxOehTlCooyi4yUleMk01nwZ5uTBfHP+UNVclbcL758y6hVlDzXs9nxX3x/CxSicSqtprw6mIltKGkF8dbPtLOPPrXPxM+DTV07rqa6zQRLqM3F3i9l9dtz71uNFc8fmVzT0bLSPo/n0/to5HXWdqEFxxEV4QqS/xOkq4qU47LjntQ6Ud2Uk3db1u7Tmdd/RUv5lf2qoyTEzGxSHIsgybISOF6DK2TZBnSUGQZNkGTAhIg/vsvwOw1d+D7G4y05x/JaTz26ie217FPJ83bmeo6uam4LAWlTp7dS1nXqWlP5vVH5qRpx6e1ueii+orXjq8u1c+DjG4u06q/JKTs9qavUkvZp3uu+Vu5nqmrmqGC0er0aV6nXXn0qj7n8VdkbG+BtpirThjvltfkABYrAAAAAAAAAAAAAAAAAAAMXHaPpV1apBSt5st0o9sZb0ZQExuOK0jq3WpdKm/Lw4ZKou9bpcrPsZqoNPk7NdafBrqfYelGBpLQ9HEZzjadrKpHKa59a7HdGHLoa2606f6aKaiY7nEonEzcfoWvQzt5aHrwXSXyob+cb9yMKnJNXTuuKPNyYrY52tDTW8W4WROb13l0aK/wBSpLwhb/I6SJzWuz9D/wCZ/YOacpcsyEiTISZasQZXJ235HTaA1MxuNtJQ8jSav5aomk1xhHfL3LtPS9XdSMHgrT2fLVVb87Uzs/Yjuj9faacenvbrxCm+etf3eaav6i43GWk4/k9L95UTu17EN752Xaem6u6lYLA2lGHlaq/bVLOSfXsK1ocs+1nSA348NacMl81r8gALVQAAAAAAAAAAAAAAAAAAAAAAAAAAAAAGr0joOjWbkvzVR/tIWz+Wt0uefBo2gItWLRtKYmY4cVjcBWw+dSN4/vYXcfnrfDnddpxWu0+nRzy8nWlfq3wPajU1NW8FKsq8sPCU432broptpuSh5u1dJ3tcxW0MfdvWdl9dRMcvJdBapYzG2cKfk6f76pdRa4wW+fLLtPSNX9RsHhLTlH8oqrPylRK0X7EN0e/N9p1CBfj09Ke7i+a1gAF6oAAAAAAAAAAAAAAAAAAAAAAAAAAAAAAAAAAAAAAAAAAAAAAAAAAAAAAAAAAAAAAAB//Z"/>
          <p:cNvSpPr>
            <a:spLocks noChangeAspect="1" noChangeArrowheads="1"/>
          </p:cNvSpPr>
          <p:nvPr/>
        </p:nvSpPr>
        <p:spPr bwMode="auto">
          <a:xfrm>
            <a:off x="155575" y="-144464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20" name="AutoShape 4" descr="data:image/jpeg;base64,/9j/4AAQSkZJRgABAQAAAQABAAD/2wCEAAkGBw8PEBQQEQ8WEBQWDw8QEhAVFhIZFRIXFRQWFhUUExgZHSggGRolHBQUITEhJSkrMC4uFx8zODMsNygtLi0BCgoKDg0OGhAQGywlICQsLSwsLCwsLC8sLCwsLywsLCwsLCwsLCwsLCwsLCssLCwsLCwsLCwsLCwsLCwsLDcsLP/AABEIAMIBAwMBIgACEQEDEQH/xAAcAAEAAgMBAQEAAAAAAAAAAAAAAgMEBQYHAQj/xABGEAACAQICBgUGCQsEAwAAAAAAAQIDEQQhBQYSMVGBIkFhcZETMjNSYqEHQnKCkrGywdEUIyQ0Q1NzdKKzwmNko/CDpNL/xAAZAQEAAwEBAAAAAAAAAAAAAAAAAQMEAgX/xAAsEQEAAgEDAwMCBgMBAAAAAAAAAQIDBBExITJBUXGRBRIzQlJhgdEisfAT/9oADAMBAAIRAxEAPwD3EAAAAAAAAAAAAAAAAA1uL09hKWUq8b+rF7UvoxuyJmI6yRG7ZA5XF6601lSoTn7U3GEeW+XuRpMZrdjJ3UZQorq2I3lzlJtPkkZ76vFXzv7La4Lz4eig8gr4/ESltSxFVy3qXlJrZ47NmtnlY2OD1uxtK15xrLrVSOduyUbNPtdyuuvxzPXeFk6a/h6cDkMDr5RllWpTpP1o2nD3Wl/TzOiwGlsNiPRVoTfqpraXfF5rmjTTLS/bKi1LV5hmgAscgAAAAAAAAAAAAAAAAAAAAAAYWI0rh6btKrG/qJ7Uu/Zjd25ETMRyM0Gjraxx/Z0pS9qVoR++XuMCtprEz3ONJcIq7XzpZP6KKL6rFXz8LIxWnw6swMVpjDUrqVaN1vjG8pLs2Y3ZyWIlKp6ScqnFSk2vo+auSKNhJWSsupLcjLf6hH5Y+Vkaf1l0OJ1rgvR0ZT4OTUIv65LnE1WK1kxc/NlGl8mN5LnO6/pMCSKpIzX1mW3nb2XVw0hXi61Sr6SpOp2SlJx+ju9xjuJfJFckZ7Wm3WZXRERwokiqSL5Iqkjl0okiuSL5Ih5NvcrhLHZ8aT6jLWEfW0vey6nh6a6trv8AwJN4W6O09jqTSp15zXqT/OJ9+1muTR1WjdbaryxFBL24Sz+g93X8bkcp+VxXRWb9WKvbvtu5klUm+EF25v3ZL3mimpy08/Ki2OlvD0bDabw1TdVUXwn0fryfI2CZ5Wrdeb4v/tjKw2OqUs4VHTXY7R5p5M1U+ofqj4U203pL0sHCUteKlPKUFW7V0X45p+BuMBrpg6mU5SoP/UXR+lG8bd7Rrpqcd+JU2w3rzDowV4fEQqRUoTjOLzUotNPuaLC9WAAAAAAAAGJidJ0KWU6sU/VveX0Vn7jLPF4VqlGcvJTcOnNuO+DvJ3vF7uVjPqM//lETtytxY/vl6bW1jh+zpTnwbtCPO/SX0TBrabxMtzhTXspylylLL+k5PDawLdWpuPtwvKPe4+cuV+83GHxEKi2oTU1xi0zzr6vLPnb2XxhrHK2tOdT0lSdTslJ7P0F0fcRjFLJKy4I+gy2ta3M7rIiI4AAcpRkiuSLmVyQFEkVSRfJFckEqJIqkidWvBfGv2LMxamL4Rt2vMl1Cbi2Vy2VvlyWZh4vGKKvUqKK7Wl4Iwljpz9DSlNevPoQ962nyRMVmUtrtx6lfvKa+PhDKU0n1RW990VmzC/Jak/SVnb1KfRXOXnPk0X0KEKfmRUeNt773vY6HVJYirLzYbC9apl4RWfjYmqN/Pm59m6Pgt/NslCnJ9WXF5IsUEt72u7JDc2fabSyircEl9xOU0t7t2dZVKo9yyXBFEiE7LZ4r1VzZjTqOW93PrIMOogABCUqFWdN7VOcqcvWhKUXzcWr9xvsDrljaWUpRrR4TVpcpRt70znwW0zXp2y4tjrbmHoWB17w88qtOdF8bbcOTj0v6TocFpGhXV6VWFT5Mk7d66jxwjKaj029m2anezj2qXUa6a+0d0bs9tLXxL28HiMfhLrYXKnWeJt8Sa2o/TfS8Gz2HQuLnXw1GtOKjKpRp1JRV7Jyim0r9WZ6GLLGSN4j5ZcmOacs0AFqsPF8WrVai4VqsfCcl9x7QeN6UX6RX/msV/emef9Q7I92rSd0sYilaW1FuEvXi2nza3rseRIHl7t0xu2OF01WhlNKsuKtGp/8AMn9E2+D0pRqu0Z2l+7l0Z8k9/ero5lEpQUlZpNcGN48uJp6OwBzWDxNam0o1HKN0tmpeXhK+0vFrsM2WmG9yUe15+8n7d+HG0w3DMWtjKceu/d+Jqa1dvOUst928kanEaeoRexButP1Ka2vfuEVmeINojlv6ukG/Nil2vNmDicTZbVSdlxk0kvHI1O3jq25RwseL6dTw3InS0JSvtVHKvLjUd1yjuR19sRzPx/2yY/aEZaYhJ2ownXfGKtBd83kPIYqp59SNBerSznznJWT7kbNRSVkrLgi6nhZy6rLiyPujxCdvWWsw+jaNN7SjtS/eTblLxe7kZcYt7lcz4YSK39L3Im8slkuCImd+U7xHDDjhX8Z27FmyahGO5c3my1kJECuTuVyLGQkQlWyuRaythKtkGWMgwlEFdatGCvOSiuLdjVYnT8FlTi5+0+jH8fcdVrM8G7cmHi9J0aWUpq/qxzl4LdzOaxekq1TKU7L1Y9Fc+t82YDLq4PVG7dYvWObypwUF60s5eCyXvNJicROo7zm5vte7uW5cj4yDNFaxXg2VVNz7mfqvQqthqK4UKK/oR+UsR5svky+o/W1GmoxjFblFRXJWNmn8smr8fymADSxh45pdfpOI/msT/dmexnkGn42xeIX+4qPxe195g+ofhx7/ANtWl7p9mCEAjyW9NE0QRZEIW0d67ylF1L7pfUypHUcOZU4vA0qySqR2kndZtfUZGGpQprZjTUF7K+tb/rPqJo6+6ZjaXO0craUHPzVtd3V38DLp6PfxnbsX4mNGlGUbvepZSTaksuqSzRdCrWj1qquEspcpJWfNcyNo8G8suFGMdy572JFNPHQbs705PdGeTfyXulybL5I5ndyqZCRYyDIdKmQkWMgwlUyEiyRi4rF06XnzUeC633JZskSkQkafF6f6qUPnT3cop3fNo0+KxVSr583Jeruj4LLxO4xzPKW+xelqMMtrbfCGfi9y8TT4rTVWWUbU12Zy8XkvAwGQkW1x1hKNRuT2m3J8W234srZNkGWiDK5FjK2dCDIMmyDOoSUqW3OMF8acIL5zS+8/WZ+WNARvjMMv93hf7sT9TmvT8SxavmAAGhkDyXWlfp2I/ir+3A9aPJ9a1+nV/wCJH+3Aw6/8OPf+2nS9/wDDVH1Hw+xPIegmiyJBE4hC2mt77JfUUo2GjqPlJON2uhUeVt6cUt/ez7iNGzjnbaXGO/nH8Ll8YpmsTCqbxvswkTQ2OGfcEVzGyWVR81d7+4tiQp+au9liOZ5H2UFJWaTT3pq6feitYVx9HNw9l9KHg3dcmi5FkSdyYYjryj6Sm4+3G8o87LaXNW7SyE4ySlFqSe5p3T5mVExsZhIbMqiWxNRlLbjk20r9LqlzTHSUK6kkk23ZLNt5Jd5qMXp2jHKF6r9nKP0nv5XOfrVp1bOpNzeTz3LuW5ckVs7ikeXWzLxemK9T43k1wjv5yefhY1r49fW3vfe+smyDLITsgyDJsgzpKDK2WMrZ0IyK2TkQZIgyEibISOoEGQZNkGdJbfUult6SwkX14qi/CV/uP04fmr4PYbWlcGv9e/0YTk/sn6VNmn7WDVd0ewAC9mDyvXKNsdW7XTf/ABwPVDy/Xf8AXqndS+xEx678L+WjTd7REkRRNHjPQSRZEhEsiENnoVdN/wAOX2oG4RqtCrpS+R/kvwNqjfi7IZr90qq+EhPNqz9ZZPx6+Zr6+jZrNdNdmUua3P8A7kbdEkdTWJ5REzDRxhkkupO661m96JI3lbDwmltRvlk9zXc1mYVXR8l5r21wdlLx3P3Ge+D9LuL+rDROI2M7bn6ryZ9SKJiY5d7pox9Lz2cNWlwoVX4QZkow9O/qmI/l632GK8wS4PqIMnIgy52gyDJsgyRCRBk5FbOkoyK2TZBnQgyDJsgyRBlbLGVs6Siytk2QZ1A6j4LI30zhOyWIf/rVvxP0Yfn/AOByltaWg/VoYifuUP8AM/QBtwdrz9T3gALmcPMNeVbHT7YUn/Tb7j0888+EDR9ZYj8oVNul5CnGVRZqMoym3tWzSs45vLtMusrM4ui/TzEX6uVRNEIliPEeinEsiVxLEENtoVZy+TH7T/A2qNRoqtGF9p7N1BJvddOV1fq3o26PQx9kM1u6X1EkfESR25XcO5H1D8F9R9RAjUoxmrSSff1d3AxamAa8x7S9WW/lL8TORJETETyb7NM4WdmnF8Jdfc9z5Gt1kdsJW7YbP0mo/edHpH0fzqf2kc5rP+q1e+n/AHYGa9IraNllZ3hw0iDJsgwuQZWybIMlKDIMmyDOhBkGTkVs6gRkQZKRBnQgyDJsgyYShIgycj5TpynJQhFzlJ2jCKblJ8ElmzqB3fwJU29JylwwlW/OdM93PMfgj1PxmCqVMTiYKl5SiqcKTadRdJSvJLKO7de/Gx6cb8UTFerzc9otedgAFikAAHNaZ1Ow9e86X6PUed4q8JfKhu5qz43OK0pojEYV/noWjeyqxzpvh0up9jtzPWiM4KSaaTTVmnmmuDM2bS0ydeJXY89qezxyJYjttL6mUp3lhmqMv3b9E+5LOHLJcDkcbgquHlsVqbpt7m/Nl8iSyfdv7EeXl018fPHq2UzVuqk+j877i3C4udPzXZervj4dXIqqeau9/UiCK62mvDqYiW+w2k4S87oPjvj49XOxsEcrF2MrC4iUH0XbPdvj4fhY0VzRPKqaejp3vPqMGlpGL89bPtb4+PVzM6Lvms+0u334cJIkj4iSCGPpH0fzqf20cvrdK2Fl21KS/wCRHUaR9H86n9tHLa3/AKs/4tP7RRl5hZRxTIyJMgzhegyDJsgzoQkQZJkWSlBlbJsgzqBBkGTZGzbSSu27JLNtvckutnUCtkYwcmoxi5SbsoxTbb4JLNs7vVr4McZirTxH6JSedpL89Luh8Xvln2M9W1c1TwWj1+YorbtZ152lVl3ytl3Ky7DRTBaeeii+orXjq8q1Z+CvF4m08U/ySnk9nJ1pL5O6HO77D1jV3VbBaPjbD0VFtdKrLpVJd8nnbsVl2G5BrpjrXhjvltfkAB2rAAAAAAAACvEUIVIuE4KcXk4ySafemWADkdLampq+Gns5t+Sm21n1RlvW7rvyOSxOFqUZbFSDhL1X19qe5rtR62UYzCU60dipBTjwfV2rg+1GTLo6X6x0lfTPavPV5Si2lvXejpdK6nyjeWHltr91J9JfJlufPxOehTlCooyi4yUleMk01nwZ5uTBfHP+UNVclbcL758y6hVlDzXs9nxX3x/CxSicSqtprw6mIltKGkF8dbPtLOPPrXPxM+DTV07rqa6zQRLqM3F3i9l9dtz71uNFc8fmVzT0bLSPo/n0/to5HXWdqEFxxEV4QqS/xOkq4qU47LjntQ6Ud2Uk3db1u7Tmdd/RUv5lf2qoyTEzGxSHIsgybISOF6DK2TZBnSUGQZNkGTAhIg/vsvwOw1d+D7G4y05x/JaTz26ie217FPJ83bmeo6uam4LAWlTp7dS1nXqWlP5vVH5qRpx6e1ueii+orXjq8u1c+DjG4u06q/JKTs9qavUkvZp3uu+Vu5nqmrmqGC0er0aV6nXXn0qj7n8VdkbG+BtpirThjvltfkABYrAAAAAAAAAAAAAAAAAAAMXHaPpV1apBSt5st0o9sZb0ZQExuOK0jq3WpdKm/Lw4ZKou9bpcrPsZqoNPk7NdafBrqfYelGBpLQ9HEZzjadrKpHKa59a7HdGHLoa2606f6aKaiY7nEonEzcfoWvQzt5aHrwXSXyob+cb9yMKnJNXTuuKPNyYrY52tDTW8W4WROb13l0aK/wBSpLwhb/I6SJzWuz9D/wCZ/YOacpcsyEiTISZasQZXJ235HTaA1MxuNtJQ8jSav5aomk1xhHfL3LtPS9XdSMHgrT2fLVVb87Uzs/Yjuj9faacenvbrxCm+etf3eaav6i43GWk4/k9L95UTu17EN752Xaem6u6lYLA2lGHlaq/bVLOSfXsK1ocs+1nSA348NacMl81r8gALVQAAAAAAAAAAAAAAAAAAAAAAAAAAAAAGr0joOjWbkvzVR/tIWz+Wt0uefBo2gItWLRtKYmY4cVjcBWw+dSN4/vYXcfnrfDnddpxWu0+nRzy8nWlfq3wPajU1NW8FKsq8sPCU432broptpuSh5u1dJ3tcxW0MfdvWdl9dRMcvJdBapYzG2cKfk6f76pdRa4wW+fLLtPSNX9RsHhLTlH8oqrPylRK0X7EN0e/N9p1CBfj09Ke7i+a1gAF6oAAAAAAAAAAAAAAAAAAAAAAAAAAAAAAAAAAAAAAAAAAAAAAAAAAAAAAAAAAAAAAAB//Z"/>
          <p:cNvSpPr>
            <a:spLocks noChangeAspect="1" noChangeArrowheads="1"/>
          </p:cNvSpPr>
          <p:nvPr/>
        </p:nvSpPr>
        <p:spPr bwMode="auto">
          <a:xfrm>
            <a:off x="155575" y="-144464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pic>
        <p:nvPicPr>
          <p:cNvPr id="21" name="Picture 8" descr="http://www.webweaver.nu/clipart/img/nature/dogs/dalmatian-pup-pounce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768" y="785794"/>
            <a:ext cx="1029423" cy="785819"/>
          </a:xfrm>
          <a:prstGeom prst="rect">
            <a:avLst/>
          </a:prstGeom>
          <a:noFill/>
        </p:spPr>
      </p:pic>
      <p:pic>
        <p:nvPicPr>
          <p:cNvPr id="22" name="Picture 6" descr="http://www.k-state.edu/facilities/cms/Images/Supplies/bogdanco_Simple_cardboard_box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206" y="1571612"/>
            <a:ext cx="952506" cy="714380"/>
          </a:xfrm>
          <a:prstGeom prst="rect">
            <a:avLst/>
          </a:prstGeom>
          <a:noFill/>
        </p:spPr>
      </p:pic>
      <p:pic>
        <p:nvPicPr>
          <p:cNvPr id="23" name="Picture 2" descr="http://uvassociates.in/sites/default/files/images/borders/Aqua-bubbly-pearls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4643438" y="2786058"/>
            <a:ext cx="3214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n front of</a:t>
            </a:r>
            <a:endParaRPr lang="lt-LT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pic>
        <p:nvPicPr>
          <p:cNvPr id="25" name="Picture 2" descr="http://www.clker.com/cliparts/x/N/J/P/L/n/purple-gift-box-md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15206" y="2428868"/>
            <a:ext cx="968816" cy="714380"/>
          </a:xfrm>
          <a:prstGeom prst="rect">
            <a:avLst/>
          </a:prstGeom>
          <a:noFill/>
        </p:spPr>
      </p:pic>
      <p:pic>
        <p:nvPicPr>
          <p:cNvPr id="26" name="Paveikslėlis 25" descr="http://images.clipartpanda.com/puppy-clipart-9i465L6iE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2428868"/>
            <a:ext cx="105725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 descr="http://uvassociates.in/sites/default/files/images/borders/Aqua-bubbly-pearls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28" name="Picture 2" descr="http://www.polyvore.com/cgi/img-thing?.out=jpg&amp;size=l&amp;tid=1938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8016" y="3500438"/>
            <a:ext cx="1000132" cy="1000132"/>
          </a:xfrm>
          <a:prstGeom prst="rect">
            <a:avLst/>
          </a:prstGeom>
          <a:noFill/>
        </p:spPr>
      </p:pic>
      <p:pic>
        <p:nvPicPr>
          <p:cNvPr id="29" name="Picture 4" descr="http://www.k-state.edu/facilities/cms/Images/Supplies/bogdanco_Simple_cardboard_box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15074" y="3857628"/>
            <a:ext cx="857256" cy="642942"/>
          </a:xfrm>
          <a:prstGeom prst="rect">
            <a:avLst/>
          </a:prstGeom>
          <a:noFill/>
        </p:spPr>
      </p:pic>
      <p:pic>
        <p:nvPicPr>
          <p:cNvPr id="30" name="Picture 4" descr="http://www.k-state.edu/facilities/cms/Images/Supplies/bogdanco_Simple_cardboard_box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43834" y="3857628"/>
            <a:ext cx="762005" cy="571504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4429124" y="3857628"/>
            <a:ext cx="250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between</a:t>
            </a:r>
            <a:endParaRPr lang="lt-LT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pic>
        <p:nvPicPr>
          <p:cNvPr id="32" name="Picture 2" descr="http://uvassociates.in/sites/default/files/images/borders/Aqua-bubbly-pearls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3" name="Picture 4" descr="http://schoolofdisney.com/Stories/101Dalmatians/clipart/august231.gi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286644" y="4572008"/>
            <a:ext cx="1035980" cy="928694"/>
          </a:xfrm>
          <a:prstGeom prst="rect">
            <a:avLst/>
          </a:prstGeom>
          <a:noFill/>
        </p:spPr>
      </p:pic>
      <p:pic>
        <p:nvPicPr>
          <p:cNvPr id="34" name="Picture 2" descr="https://encrypted-tbn2.gstatic.com/images?q=tbn:ANd9GcR-YU-wsczaAiYRMwWO8gr_7zFuLUDUMLkOul__y_lldtVDLpyC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786578" y="4857760"/>
            <a:ext cx="969780" cy="714380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5072066" y="5000636"/>
            <a:ext cx="250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behind</a:t>
            </a:r>
            <a:endParaRPr lang="lt-LT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pic>
        <p:nvPicPr>
          <p:cNvPr id="36" name="Picture 2" descr="http://uvassociates.in/sites/default/files/images/borders/Aqua-bubbly-pearls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7" name="Picture 2" descr="http://www.k-state.edu/facilities/cms/Images/Supplies/bogdanco_Simple_cardboard_box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28992" y="785794"/>
            <a:ext cx="762005" cy="571504"/>
          </a:xfrm>
          <a:prstGeom prst="rect">
            <a:avLst/>
          </a:prstGeom>
          <a:noFill/>
        </p:spPr>
      </p:pic>
      <p:pic>
        <p:nvPicPr>
          <p:cNvPr id="38" name="Picture 2" descr="http://www.k-state.edu/facilities/cms/Images/Supplies/bogdanco_Simple_cardboard_box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929190" y="750076"/>
            <a:ext cx="785818" cy="589364"/>
          </a:xfrm>
          <a:prstGeom prst="rect">
            <a:avLst/>
          </a:prstGeom>
          <a:noFill/>
        </p:spPr>
      </p:pic>
      <p:pic>
        <p:nvPicPr>
          <p:cNvPr id="39" name="Picture 4" descr="http://www.tripletsandus.com/disney/123images/dalm01.gif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143372" y="500042"/>
            <a:ext cx="712215" cy="1000132"/>
          </a:xfrm>
          <a:prstGeom prst="rect">
            <a:avLst/>
          </a:prstGeom>
          <a:noFill/>
        </p:spPr>
      </p:pic>
      <p:pic>
        <p:nvPicPr>
          <p:cNvPr id="40" name="Picture 2" descr="http://www.k-state.edu/facilities/cms/Images/Supplies/bogdanco_Simple_cardboard_box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643306" y="1285860"/>
            <a:ext cx="833443" cy="625082"/>
          </a:xfrm>
          <a:prstGeom prst="rect">
            <a:avLst/>
          </a:prstGeom>
          <a:noFill/>
        </p:spPr>
      </p:pic>
      <p:pic>
        <p:nvPicPr>
          <p:cNvPr id="41" name="Picture 2" descr="http://www.k-state.edu/facilities/cms/Images/Supplies/bogdanco_Simple_cardboard_box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0" y="1214422"/>
            <a:ext cx="857256" cy="642942"/>
          </a:xfrm>
          <a:prstGeom prst="rect">
            <a:avLst/>
          </a:prstGeom>
          <a:noFill/>
        </p:spPr>
      </p:pic>
      <p:sp>
        <p:nvSpPr>
          <p:cNvPr id="42" name="TextBox 41"/>
          <p:cNvSpPr txBox="1"/>
          <p:nvPr/>
        </p:nvSpPr>
        <p:spPr>
          <a:xfrm>
            <a:off x="3714744" y="1785926"/>
            <a:ext cx="250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among</a:t>
            </a:r>
            <a:endParaRPr lang="lt-LT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43" name="AutoShape 6" descr="data:image/png;base64,iVBORw0KGgoAAAANSUhEUgAAAPkAAADLCAMAAACbI8UEAAABHVBMVEX///8AAACXl5exsbH/rq7/AADBwcGamprGxsbExMTJycmNjY35+fm4uLi0tLT29vZsbGxnZ2enp6cuLi5NTU2SkpKgoKDu7u7Ozs7j4+ODg4N1dXViYmJ7e3s9PT29vb3a2to2NjZGRkZTU1MYGBhSUlLf399bW1snJyc5OTnV1dUODg7/tbUgICAwMDBCQkLNAABgAADemJgdAACNAAB8AAAnAADQjo7cAACWAABtAADCAADyAABPAABcAACoAAASAAA7KCi1e3sAIyM1GBg1AACmAAAnNzdEAAC5AADWAAAAERF4AAD/vr6FW1ttSkqeampvR0e7f38dERE1JCRaPDwBFxd2NwAgDABiKgCIQAC7WACcSQBGIQBKKytT6z5WAAAa80lEQVR4nO1diZ/aRpbmITeHDiQE6EQCxCEQDTg+Yjt2YmdmdmYyR5JNdjYzs7Pz//8ZW69KEgKVaJqmEe3N9/Ovuy0Q1KdX9epdVVWp/Ipf8SuuDJZVdgtKQguWZTehHOgAy1nZjSgDBrwBcMpuRRmAn/4KAHLZzbg41ODbZ7eEeb/shlwcDfjx9hZGBtTKbsmlsfr+lsjcbwGU3ZILw/v04tmzZ2+g1QGt7LZcFvC3W8pcrwHYZTfmkhjAb5D57U9Q8WBilt2cC0KDZww/h7L+/2mo26sfYubPQJTX0Cq7QReDRaY0Rvz2e7BNAKPsFl0KEfwmkfkLANWAVdktuhTcT7cJ89sXUK/U5l2l7DZdBrBMmSN14raMICq7URcBfLtl/uz2DdHt8jwou1EXAbx4lsW/13JFnW/KbtUlAG92mN9+u1IrlQ4Z8J87BnvMidQ7ROqdz9+iqf7uxbN96m0y1keffYev/uftHnFiwOO0Nul+5t5Lnvmz2x+xq6srEMpu3KOi/u994sSW+0TjUqNuo+zWPSbqOQ2H1IFGoD9vx43L/NkPf8ZBLoFedvPODrWRdGQ+8zfQwxf7n18gOgBCjbIyuMxv/4t29CF7AJ8PiBOOqNL/LCGn3Kl6R69F/txC8CFjPlnpJlFjP3OYP3vBck31sOy2nhXREvpNAIOQn5uVZQFzCd+qf1bMI4wtqwBWRd9Q2b/gUE+Yf0ZpFzmEOunjKh3BqoLcf/7hxYtnt1zmCnw+xozOBrCa6K5WjQr+++9vbznMK6vPhbmqxKFVOZtHMj2HkP8x6fU/kT9i5uYTlLnqhGGk7l8NiiZoeyb898u/vbmlsWcy8n9goQnj6TEX2cTV200WdRPiIa8cSCdy/81ff8C+/9dvIb705Jj3gXTXKiGRoS53QbAhrJi2VpBN0BfwM7jEdPsZWBCyZOZypSJv/zwKLgpcr5DhO9p27w30pBXAeBFrLw7UEU2nziBmrIN4aqsfAtkQCBYrB5YS67zQZ790fEE/MNWuY/MU7/OE2ECncOcA+UATfiDNL5B+gQ7qDEcKeQR6SdarEXS7rqlW8B9D/Huw6RKMvdWkIB3SYTTXdh2fwWhtez5M6aXRMl/+VWNv76BClGCIl4ZTH1abzar9mPweAGXAj5UFcReBiVqZxH9WteRi7p4meyhUqc2CeESZOl6alxaMUwY8KMrBEJkFW/QrZOjCGIsc/5c9DC4XZsiikWNudaLt4CPRB+eldBgq6dIB9mhYczB3vOGhu/sZ5uDK+HND/LN//fOfPInH3yiQ1/B5mlkjQK2NiF6YWherpDCXAG2qxYYn3B3BDkQp+7/C3msSjeByrts4N8Jl0qty+0BqR757mlnOhcDNkKVPotvGn6sDw1ZlpYBOPpEauRt07S4KGVFR2hqijZgC+00v9W2ZvWMH0IlntRg0EGHQOX5Xq3ti9k7CHL3xWs7kJTCH4QXLYnVdd7IE1p6LYD9dbwVh+pJA3ps2uArDig37IN0Ipb4jUJ8YeraejGGZaneH3M1Dsw0XSKurrq1PiGaZECUX9JQYg8YOBkqNXtXIm3zU33VfoCQc0jGHOeY4UAOI/O23RKsl3tXtxP8n99RwPi8q9p4tH9egk13HwenYqVZ7gkjQrBE0itCsNfBNtV611wNYOK5Coy055tRQr0ErpSUmE4CVpBPIBfEQc+xIjyT1SBmMmTJqimKjSVCrNRuUmSEVgD4c8njw7aJouWiueJUc8xXr0r3EJGNmCkRE+TViT930Q2mGzIuVoL18jKSL7aPVMFp0W0KtUUvkrAiaO/JHi1znTTAZEfhrgw4Fco8o+Fi8Go/zUWzAJUpATVyV2Lr1yUhP9IMI1GLRgRN0tG325GZnj7/LUo84UZpUjWVN5YfKe0UbGEyn2gGgpgvIb8kiwrcCOv9QodcHlPk052n6mWeXXGvHf8Eo17x22mmqq3PaNHKDfH8Y1umorRHOerVaJ5eWy8B36sfB0DYBaodOvT6KGRgdoYJidXLmidqBf3zKMdfiXg7+/vuZJcRePmOSUQ1JL594IrKuEYUtbLr4PUvXkSSjXq8eCWTvOOEyw4VIZzYSODLqwOSXf1HqnyDPBKDJZc76ufBg5maPzRB6B1aOITZqzWZDtBwy/vx+3zGMe5DeYW8Y2p1tg74B//ifX3755Z//IEZyrmWrvQRq7NizXJT10NKh4Rq/Ua0tIawN6NSkGw6sR261hwTuTToD6U7m+rzi/hn+/vdPaAvljdJwz1gLtgYB6sEHlcVGbRiSXwLp17pItbhE2jD3SPd+COdjmaudYDCL5uBEOs8T6e+RC7YGAS72eQjzGbWfbWJ5uFYTZyJipK5C5xy0KXNgc/oB4Cyp1Jorrhui7rlsu76a9oDeHkFVpZnclUKVWm8OgdR7WBffoT6WOvPiICMlZzrjEQC/BEid7Jlq9Wk3fWP0gN4+o/IwV+AozVrTcsjzl4xzsaYgiq7agbsmXnXgYaiGA+OAkRrFmu4EDOmtROJ1MsIbAhne7TN18x0Y+Wk5D9Xjlvsd0GL26fO5TSUuL0FixCda7xF4E7n3j3KsqjtSj6Yh1Q8LLj0M0EmnB2eY+ytAlRH3H0PeFMbqmFC5vR3pZIygKsO7Iu6kPW8To37Bi1vc8R30p7lC4iJ4hHhTgOCxeBOhS/kginkgrpKGrzQZlzPlCSpgHTWEcsRZB6pSlzCYKEh86T8ecYJNPuimFTrfmSDOsFLxsHJqL8i1CPRTApE2W/eoMv6wQpHr0H1M5nUvr4Ytt8j73mVe6a8V2LXv0K3qnlAIC136a8h6ERhNyvwReRMYc87asy5MuM03lylzfDYC+zOTuSOjYXFCRWSSjB0z6wgExvy803gOvfmekGQvxMG674sx6lniaG5QpFK31zC6v3KrqKN4ggzZU0t6+7r6qN29h6GpbWpo6AE4ZGYadLm5aHNCHLd0JoyzE2lNyRBOctLEpHw0ZE4udNBPqbXBlx6Ner0uTSZeqz8JutMxIvAX/Ti6wB/rpp297mZ6QAVHyUn2ehreDNkfDugYhxCJg+Y+zoReN5wA1sT/bYhSLD7jfnGk+K44KFc/MQCXMpfXNEc7gz4VekNZwdI7P/W65C0gMFggs0kUenBv3SS3GfPYHNJPTC6lzMm0RpV8BC5tVrPlLGFcvcNPo5G23i7YRf67q+ESlnqNBurJ43Vgc3/dlISt2UBX5+PTyr1FGCZ/xiUJU2hbcWiZ6B0af8oTYdElQ+oTtGEXC7wYGnu34Q1anygyyYp5N0XvJHHN4G/fAiTOnHpyzXO4DRTUoYESGEO7wRrXGHgBwGTuON5OyLHe8xxtOZmwkPkE5ovFKJyOyE8Nf7Crk8nG8WLydUNy3OUSVu4g/uhabaC7965usqNIrdTg9nsYpoVJHGv2OGS9WocV6EzJ4GvE/VE0WJRv0g20uBfXpWAUi3eEMXVPc3ZyKz0aaadhWtgEGnlkvaCL1ki33oo/FhM0RmKNCOKxbcd+LooLuH22jc3UT1/bMMyEh+QOjeUPXdDFWDhxZojNJJrWrhsaEXUw7jq9XlFeiT2AXrU9Hs+hTx/C2HWsVNxErRtTZotY/Z25+SCiVbWK7XhzG1f3I8IHrOowpbmV3K0qc5ruMWHtJKkklk1qCa3QhznMMfsz8sgA8Dw+ZS/GeNXp0GT5ui6Qz9p+2EBw8Tqx18wNrLoN0zyu1qeO87Y9gZ9fvPgptV77y4esZ3FhmprBA1ji/OjhhNlupmKq0ai7pIyzuqxL62X2EGTfAW3yKESagEyGj9IOaNYsqjjkS/R7FzjZmOT5Md04LXzYmj2VOE8pd5v2/h5tuNuriamwKHuEqId9hiXw0G3TFx2RpZO3t4sKWiGhNmCfDhInU5ZFhINtDfsrtIZo+zKrWz3FV9n9MAsCUc2qGg+8ORYlBq7SyjafDVQGESsi8kgKCTJ30HoCYTOCdr2qtJQ1LEZrYpIeZt5OCuZgv/praHeZYq6dY91ai4xgo55+EFGkxqDHVLTruTVR3GUfdwIe9t7TEEXF9TycEKSB0iIao5d01oPMu9telKc3YLNZ40z7jTjt9lbRTyFUWoLgsZFLZmNJEfeFfxewukDwAAeFH7iC0BIouisWgOkdYp4tnUN6cj+rE2Q2vpuPUTAgj0FTSGOVltRjTsJ6HI7dZtrZC/luXxaINzZHWfckQYlpCy0jCbpJ0Cn+/m2VEUuRy+25mzN9Bo+zKDlc6ayprZaiDNqJeQKhQ1ET+VDoq8wC6Gr9uqKQLp7QJhisE0FJh/ysLfM10z9ULUpYhJhMZIMWDB+FeQ0mg22DCX3BGPn+JikQma87PKyYwu9s/EDXBSXLmX2Om0YLD1W+VKapemNETepG0CukFYgFrE5Oq9yBCUi77W5htZfARC7xpzSQ2MsCvpOHwTZA3INh8ZfX4s+L91EZMkUX1fT0m/q1Ryt6VdcbXttbDAof8atc1lilH6Z5NXk/H74DOS6ZYQnIAJYX3QC0Ct0iBieiZSzTLm4fzijLAdZ3oyYwBR+8C28Pp4FTKL2ToPTTLPLMubN8jwwZs1dHk80ZPjLTHHzgj9YT0dJZ6GcoRn3eqpVdzCwsCCRuPTca/chogHtW6ppfkc2++7uXhNGi0M3q99HHd1fEglp1hyUt25CgfT7qSgA1Gkd7990nnk2aYJaUUvunRlzOAR+Ecw31luAHAbx8/grgi29wDU8xVLRkvnxf6lJr2Z8Xz1H34q1IPvR/++rDO3j//Ob1XUUjhPmnmy/LGOEpdJg7A+Wh5JWBs4JFAB9vvoP3NzcfuCtTYkSKQuyYd8/f5qseLwtjDZ2prj+EuyJg2HKjuvD25uaLL7/++ksYmLatVnZ6PLli2zN/+meAl1//6cM3UDbziqoQ/2MiKHkj/Aigsaf3N6yw2YVPSD2xP32nm81R/CG+/O79+5t3r+GP30Gp49xnaS/FWcJCcgiNe7BvoZUv0TikNsRPacPL1/Dln54/v/nw6tWr14i/xHS/eP2aXHr1/u3z56gCX7+6ubn5S7lbp4zmVTrxRhNCYRT4dV3X757oWgp5W9UP0PqezIUh+6wZPL95+w2Z0b746quvkBvBc4YPNzcfyUXsDy9ffvOWvvSqXOa1MK0tbehJ9rq1455kES/qcZLCHlfQMyUw8A0y+vgx7fB7+Orjx9+/v0nwRdnb5Qz7ECSWlFyRNI3m0paTZafa20e1v5xMaPiJvA2reXY+SYYvYlIfbnjYu3oFGwWJAqy0TAGfKIrRqEBs6FNHosidrrfMj8IVMCeQ0KJsZSNhtUoryYqTl8Ik5dg7YKLci/mHj7w1O2XAbHS70HHsWZ6aaZrHZXnuwfzDf1zVcSTNAbGulo7jneZACfAlf4Dn8Po1Dpszt/4UNAbDzP90J64X8Gq42v7Iz5AHgjcG+Ob9d3cI+7vnuICna3pJ2LVMTOeLQMh26BmBra3nBMcei2QSW12e2R1C/uuPhaJ/+/UfCe2OPVOxnv1w4u0yMIUu9A6uR7gTfb+K80OThtK/+v27t3uk37979+4rgEVLSIxW45RKmkcBDQX3LMviFzqoh0e/t0wcNFVzXc5s+AfX1XY/QriazdAiKxqwKbudh8XR+hnsJRasyMNimxQgWpwHJx1IQJUCs5pfiHlHwsOFpnIo58vvL/bTP5iiBzCHAxvPz6A1H4X5KnfvGqa2B2HYVGB64PV4nsxNkebTFzoxXY1idZVssBLuZ4rV4OmfRuLBoLDnEo8oUfD7T0c4FJ9+GiDT+KTgJXmDlVIMuUV65Jr0tA9dOsC8Ca1tdnjf92lA9+Lb5ZwX7XWhCxIAFS2fuTrEjPL4ye1+mIFdVB0yQP2dCJ0bjRDd7W4cTxDVooqg+hx/ekzJ8WWLluOy+lQPaKgXKel4FrfJ1NYvyKmzqtL5FYUq7oM6v1RA7R5xVGCqBe656uU6UOdraLs4x7ZluXXo5j37ye3XXyDzAxtC+Wln2PFmw4tug3gGFFSpjop9kmUaCskSRxP/iZ0iyt/XyuddrYW4eLCWbjjRyzC3Z605dEvZ6fZU8G04HnO6SShR5OMgnsT3liSjNR88oRP2Qm6hBI85K5SZrCZbB0ZgZbf9WEvaGpnooqei6/ibJYw4Hvh2V9DtZgJqDZZ0Z4Tk/8rTGe7miGeaVjlbzGT2Q93t04KgZyYIY1V2VcWx0HhTN28+T5lLXmaEyBu6cV5n1BnM4u0xxuAf0+OHq5KNfou3r6s8zttw6d6idqW/PRF5BFVcK4K7fcLSYdI2YH3EFw9hVLJKGHL38uVslsQK+zF9l26fo04y5aKO1IEJM2iC5d3y1OGU3UfOijGvwNnI6zjZrvp+skCJMtw/MtTUF7Chiwy7d+e3oHUw/HkJyFOOfjdXh0LLhk8DVJwVEEOPFRBvOnd15QkZZ8PjW/koaAFHlaudA6XuXbo/oM1PpvuUenCHAjNBhEnp5+sOpxzz3YBh8R1dVP4z7vZq1QC6LdQFh5NQBlgF7tJFYRK7NOedecU+ukvDd1zrngVsBVSIB+d1o19xL7Tf+UHgZJ2jHu95wMEAN70d8KRaZzPfFGfBg9acMa5cRfi2CoKXp15YDmThCG/NOSN5u82IenhNjNFINksqFxIZ6GouuygU1QNR69zlLf1IXFcPzyw5kMrFPRmu4jxlGU+vV4X5rv2iQ0ECDXd0dbgh2VjmCsg4ZRR/4Yw8Uxie2txzgo05AaRsD9ZBGha8u0802Yqj2mexhdvVinx/hjGR91FG7qOjn+zanh2dhecJQXywBWcw2FhnyjbMOsScfMuMpycuj2QnYtLBx6nfWniGVHxGDzHC8o0frtZx5dgB5lZA7KDHWsJ6PzSSzdkVENabOJBaxDx7lEm1ONh+YMswGBJP6WFlXWdDL04bypO2XIuzbUXMs7FHVI0FKN4R1SBGknI1NSeJgIhBXYnENoryKObFRWJWEXPqE0yuhbmaJg6dtElF5wPuMi/s0oXMu/gNkysw4BiqiS0524YVlkXMB9mRXvSJRcxFVH2t6wnXGenG9P2US4FcqjD0tswL/Zoi5mMMZumj68lDztNeng5duv8EM8syeTO5DZG3TiKSxX6JxU9RO6jU1fwBAOUhSJn3Eoscmcebmmb8Khs0bLgd+r7fGRZ/oAW86IRJn5V5LYsjENtAQ3rCMerfRLZboePGx8eU/VrA2yqObWURtq+oyMZepUH2TjzSI9gq8m0UgTB3j9kKjctcYo/wQQcZnB0OWG2NmuJJxx8SvrHMgy0JG0zeNtY58JjXoYvXptdVShjXtze3scWIDAArjTUkIM/lWOb7+luKt3aAY1ddXAbyKO3XRtxmTUoOD97GT+QNVMa7zGVxPhqttb2gjgX73lgv/hivnENli5HYJ6RZsdA9VHriro2qkE7c3WGebs/n7DDNzWp1YMeM9mB6ZbnmZAIjAg+XVOiUecWSpIyMCHNxZwRnSgh2AlR7loyddBx1fQ1B1134KfPYX/c4nqQC+q7uyuyeNskowl3mMnFt46MYJ/wTTkpFAL2YORnJeMHjFIcqoMhBlvnOiW6ZkE6WeS2E5NxW8aqIN0URHYggDjOZOBaRg8Oxymug7Mq8s+O6DdPrCXNVJFZ+quxaOb1XIhpUQ4V94j72E+YqPRqYl2dZQGtXtw8KmdftsN3GrUVX6QlmA65hVw5k7K302NFpB6yEOasYETkFRHjyczsbVlA3WebbXFkStPKzp/fyD9ctBWonSIISYjui+wkxR2OKwuFMvKih+7vtF7fbBcbXzSiazYmWVAkyM5gwuaLFzKNRJfZGBM9xqcnG5GxhOQdnDy1MxRA3bNdsSY/UZqOjxw7e3TfOm9ck8RG0HLoXFJlug7qfTa61iMnKWc9GLwmcbKAq9WLTJTYM9oOTg7tONLskWkThaHTSlrqmWlHNrJiWUON4o5T5zppkut9O9uSGZFvGnftUpeA89XKAtir1y3lxVjx9pEDmNqQawOnFBpCXDuGY+E6ETvevqxB+iUf+NjDTUBA5ymV6PfYw2Alo8dEsPt1k00u6spYzaugua841ESfS8WZoUw34hpWbr19yYofV3dgV1ZlvNnXcbWrvLoqtFle1CfQLS+ZLQa87BloGwKt/GBhoe+n1ejVbtu+g6icvOd4S1zbpgm4wbPu2uzPKrTqernhdvIm54jmEuYnmyd4rM7phfDQYw0TTsiEGwlyFAngRlT5jLkWWZUV0C2ntasy2FIy5xGHuw3AMMg5noo+HIRGoyMTmgLYAIYr6MAFtaOFuB1ZEYEU4l9GukwnG48bbUfklUHlgbxd5zNueSQ9TbSfZNnTiaHoZ618bqBqRDzPZTVMQ2PQu9+h6VTrKr61/74E0UXXzzOugCkjNjLs5mcSaqh2gznLoQuQWTmpqBxTVNFUHRkTac9rV6bZURnog9vUCFZGzNveYm3OpMnLxJLXY9HCZRYNidmBOSK1F+ift3DY01EFNyUSszNW1JMeLQZRRv0eM7V3mxKxRseQ3Wd8TZUrWHUyuj6k536NWOi9dUr0ix6QAxDfr42mvnR0bew1sM4lVPMlPM3aoiwNgikauydwPjglvak9gVwKRzEXg70ULN1CZuihqZtFGmb5rozvWpMKO97/u5sKJgytyyQ5A7NO5N2trCtBoslXYQ/p/IyPVBQ1Y0EQB26lhmAte6LC4hhq/IxCRmbuLu5Mn9gZlTjq6Hg/g6vZMwRqtCK9R5rTid7bveJr9awq03YmInePUo5aorkGjhuZmn9WHqdscuQyUOfO8afZtf9kXUetPbYmqOgzbIYMPjcYIaSbMt1l+GFPm+II6Qhdd2M0azPKH1DwlEG099rPMU/NThwgnNep/sK2zdnODEjH1L9rUM4Owg0WWeTrMNZiNiEajE0GLSneZYR6511QJcRL6UG9lmacvhFJFXo4GdJwLe8xl8ekszSyETdeSbZknUQsR1RkeDoxVyuYEe/uWeXCgTOoJgUZUchouiqUfEj3WsEbIdMKYi5hQKKGd58cshNCKGaezmtxNIjdtjDd0MCOFx/CE/RBWCpvELU8xjaYl1qyryxQfiynNC+FkLTNbtN6DTmqiDHVdr0S6TqSvraawnfeUJl0J4ZRwasnZIKt0gzjDQ/PWwxgEb9tP6o9n9oqO2qIuCxW9cv0uyyFESXlQZM1Bs6492PArfsVTwP8BVc8l3CWlKcw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44" name="AutoShape 8" descr="data:image/png;base64,iVBORw0KGgoAAAANSUhEUgAAAPkAAADLCAMAAACbI8UEAAABHVBMVEX///8AAACXl5exsbH/rq7/AADBwcGamprGxsbExMTJycmNjY35+fm4uLi0tLT29vZsbGxnZ2enp6cuLi5NTU2SkpKgoKDu7u7Ozs7j4+ODg4N1dXViYmJ7e3s9PT29vb3a2to2NjZGRkZTU1MYGBhSUlLf399bW1snJyc5OTnV1dUODg7/tbUgICAwMDBCQkLNAABgAADemJgdAACNAAB8AAAnAADQjo7cAACWAABtAADCAADyAABPAABcAACoAAASAAA7KCi1e3sAIyM1GBg1AACmAAAnNzdEAAC5AADWAAAAERF4AAD/vr6FW1ttSkqeampvR0e7f38dERE1JCRaPDwBFxd2NwAgDABiKgCIQAC7WACcSQBGIQBKKytT6z5WAAAa80lEQVR4nO1diZ/aRpbmITeHDiQE6EQCxCEQDTg+Yjt2YmdmdmYyR5JNdjYzs7Pz//8ZW69KEgKVaJqmEe3N9/Ovuy0Q1KdX9epdVVWp/Ipf8SuuDJZVdgtKQguWZTehHOgAy1nZjSgDBrwBcMpuRRmAn/4KAHLZzbg41ODbZ7eEeb/shlwcDfjx9hZGBtTKbsmlsfr+lsjcbwGU3ZILw/v04tmzZ2+g1QGt7LZcFvC3W8pcrwHYZTfmkhjAb5D57U9Q8WBilt2cC0KDZww/h7L+/2mo26sfYubPQJTX0Cq7QReDRaY0Rvz2e7BNAKPsFl0KEfwmkfkLANWAVdktuhTcT7cJ89sXUK/U5l2l7DZdBrBMmSN14raMICq7URcBfLtl/uz2DdHt8jwou1EXAbx4lsW/13JFnW/KbtUlAG92mN9+u1IrlQ4Z8J87BnvMidQ7ROqdz9+iqf7uxbN96m0y1keffYev/uftHnFiwOO0Nul+5t5Lnvmz2x+xq6srEMpu3KOi/u994sSW+0TjUqNuo+zWPSbqOQ2H1IFGoD9vx43L/NkPf8ZBLoFedvPODrWRdGQ+8zfQwxf7n18gOgBCjbIyuMxv/4t29CF7AJ8PiBOOqNL/LCGn3Kl6R69F/txC8CFjPlnpJlFjP3OYP3vBck31sOy2nhXREvpNAIOQn5uVZQFzCd+qf1bMI4wtqwBWRd9Q2b/gUE+Yf0ZpFzmEOunjKh3BqoLcf/7hxYtnt1zmCnw+xozOBrCa6K5WjQr+++9vbznMK6vPhbmqxKFVOZtHMj2HkP8x6fU/kT9i5uYTlLnqhGGk7l8NiiZoeyb898u/vbmlsWcy8n9goQnj6TEX2cTV200WdRPiIa8cSCdy/81ff8C+/9dvIb705Jj3gXTXKiGRoS53QbAhrJi2VpBN0BfwM7jEdPsZWBCyZOZypSJv/zwKLgpcr5DhO9p27w30pBXAeBFrLw7UEU2nziBmrIN4aqsfAtkQCBYrB5YS67zQZ790fEE/MNWuY/MU7/OE2ECncOcA+UATfiDNL5B+gQ7qDEcKeQR6SdarEXS7rqlW8B9D/Huw6RKMvdWkIB3SYTTXdh2fwWhtez5M6aXRMl/+VWNv76BClGCIl4ZTH1abzar9mPweAGXAj5UFcReBiVqZxH9WteRi7p4meyhUqc2CeESZOl6alxaMUwY8KMrBEJkFW/QrZOjCGIsc/5c9DC4XZsiikWNudaLt4CPRB+eldBgq6dIB9mhYczB3vOGhu/sZ5uDK+HND/LN//fOfPInH3yiQ1/B5mlkjQK2NiF6YWherpDCXAG2qxYYn3B3BDkQp+7/C3msSjeByrts4N8Jl0qty+0BqR757mlnOhcDNkKVPotvGn6sDw1ZlpYBOPpEauRt07S4KGVFR2hqijZgC+00v9W2ZvWMH0IlntRg0EGHQOX5Xq3ti9k7CHL3xWs7kJTCH4QXLYnVdd7IE1p6LYD9dbwVh+pJA3ps2uArDig37IN0Ipb4jUJ8YeraejGGZaneH3M1Dsw0XSKurrq1PiGaZECUX9JQYg8YOBkqNXtXIm3zU33VfoCQc0jGHOeY4UAOI/O23RKsl3tXtxP8n99RwPi8q9p4tH9egk13HwenYqVZ7gkjQrBE0itCsNfBNtV611wNYOK5Coy055tRQr0ErpSUmE4CVpBPIBfEQc+xIjyT1SBmMmTJqimKjSVCrNRuUmSEVgD4c8njw7aJouWiueJUc8xXr0r3EJGNmCkRE+TViT930Q2mGzIuVoL18jKSL7aPVMFp0W0KtUUvkrAiaO/JHi1znTTAZEfhrgw4Fco8o+Fi8Go/zUWzAJUpATVyV2Lr1yUhP9IMI1GLRgRN0tG325GZnj7/LUo84UZpUjWVN5YfKe0UbGEyn2gGgpgvIb8kiwrcCOv9QodcHlPk052n6mWeXXGvHf8Eo17x22mmqq3PaNHKDfH8Y1umorRHOerVaJ5eWy8B36sfB0DYBaodOvT6KGRgdoYJidXLmidqBf3zKMdfiXg7+/vuZJcRePmOSUQ1JL594IrKuEYUtbLr4PUvXkSSjXq8eCWTvOOEyw4VIZzYSODLqwOSXf1HqnyDPBKDJZc76ufBg5maPzRB6B1aOITZqzWZDtBwy/vx+3zGMe5DeYW8Y2p1tg74B//ifX3755Z//IEZyrmWrvQRq7NizXJT10NKh4Rq/Ua0tIawN6NSkGw6sR261hwTuTToD6U7m+rzi/hn+/vdPaAvljdJwz1gLtgYB6sEHlcVGbRiSXwLp17pItbhE2jD3SPd+COdjmaudYDCL5uBEOs8T6e+RC7YGAS72eQjzGbWfbWJ5uFYTZyJipK5C5xy0KXNgc/oB4Cyp1Jorrhui7rlsu76a9oDeHkFVpZnclUKVWm8OgdR7WBffoT6WOvPiICMlZzrjEQC/BEid7Jlq9Wk3fWP0gN4+o/IwV+AozVrTcsjzl4xzsaYgiq7agbsmXnXgYaiGA+OAkRrFmu4EDOmtROJ1MsIbAhne7TN18x0Y+Wk5D9Xjlvsd0GL26fO5TSUuL0FixCda7xF4E7n3j3KsqjtSj6Yh1Q8LLj0M0EmnB2eY+ytAlRH3H0PeFMbqmFC5vR3pZIygKsO7Iu6kPW8To37Bi1vc8R30p7lC4iJ4hHhTgOCxeBOhS/kginkgrpKGrzQZlzPlCSpgHTWEcsRZB6pSlzCYKEh86T8ecYJNPuimFTrfmSDOsFLxsHJqL8i1CPRTApE2W/eoMv6wQpHr0H1M5nUvr4Ytt8j73mVe6a8V2LXv0K3qnlAIC136a8h6ERhNyvwReRMYc87asy5MuM03lylzfDYC+zOTuSOjYXFCRWSSjB0z6wgExvy803gOvfmekGQvxMG674sx6lniaG5QpFK31zC6v3KrqKN4ggzZU0t6+7r6qN29h6GpbWpo6AE4ZGYadLm5aHNCHLd0JoyzE2lNyRBOctLEpHw0ZE4udNBPqbXBlx6Ner0uTSZeqz8JutMxIvAX/Ti6wB/rpp297mZ6QAVHyUn2ehreDNkfDugYhxCJg+Y+zoReN5wA1sT/bYhSLD7jfnGk+K44KFc/MQCXMpfXNEc7gz4VekNZwdI7P/W65C0gMFggs0kUenBv3SS3GfPYHNJPTC6lzMm0RpV8BC5tVrPlLGFcvcNPo5G23i7YRf67q+ESlnqNBurJ43Vgc3/dlISt2UBX5+PTyr1FGCZ/xiUJU2hbcWiZ6B0af8oTYdElQ+oTtGEXC7wYGnu34Q1anygyyYp5N0XvJHHN4G/fAiTOnHpyzXO4DRTUoYESGEO7wRrXGHgBwGTuON5OyLHe8xxtOZmwkPkE5ovFKJyOyE8Nf7Crk8nG8WLydUNy3OUSVu4g/uhabaC7965usqNIrdTg9nsYpoVJHGv2OGS9WocV6EzJ4GvE/VE0WJRv0g20uBfXpWAUi3eEMXVPc3ZyKz0aaadhWtgEGnlkvaCL1ki33oo/FhM0RmKNCOKxbcd+LooLuH22jc3UT1/bMMyEh+QOjeUPXdDFWDhxZojNJJrWrhsaEXUw7jq9XlFeiT2AXrU9Hs+hTx/C2HWsVNxErRtTZotY/Z25+SCiVbWK7XhzG1f3I8IHrOowpbmV3K0qc5ruMWHtJKkklk1qCa3QhznMMfsz8sgA8Dw+ZS/GeNXp0GT5ui6Qz9p+2EBw8Tqx18wNrLoN0zyu1qeO87Y9gZ9fvPgptV77y4esZ3FhmprBA1ji/OjhhNlupmKq0ai7pIyzuqxL62X2EGTfAW3yKESagEyGj9IOaNYsqjjkS/R7FzjZmOT5Md04LXzYmj2VOE8pd5v2/h5tuNuriamwKHuEqId9hiXw0G3TFx2RpZO3t4sKWiGhNmCfDhInU5ZFhINtDfsrtIZo+zKrWz3FV9n9MAsCUc2qGg+8ORYlBq7SyjafDVQGESsi8kgKCTJ30HoCYTOCdr2qtJQ1LEZrYpIeZt5OCuZgv/praHeZYq6dY91ai4xgo55+EFGkxqDHVLTruTVR3GUfdwIe9t7TEEXF9TycEKSB0iIao5d01oPMu9telKc3YLNZ40z7jTjt9lbRTyFUWoLgsZFLZmNJEfeFfxewukDwAAeFH7iC0BIouisWgOkdYp4tnUN6cj+rE2Q2vpuPUTAgj0FTSGOVltRjTsJ6HI7dZtrZC/luXxaINzZHWfckQYlpCy0jCbpJ0Cn+/m2VEUuRy+25mzN9Bo+zKDlc6ayprZaiDNqJeQKhQ1ET+VDoq8wC6Gr9uqKQLp7QJhisE0FJh/ysLfM10z9ULUpYhJhMZIMWDB+FeQ0mg22DCX3BGPn+JikQma87PKyYwu9s/EDXBSXLmX2Om0YLD1W+VKapemNETepG0CukFYgFrE5Oq9yBCUi77W5htZfARC7xpzSQ2MsCvpOHwTZA3INh8ZfX4s+L91EZMkUX1fT0m/q1Ryt6VdcbXttbDAof8atc1lilH6Z5NXk/H74DOS6ZYQnIAJYX3QC0Ct0iBieiZSzTLm4fzijLAdZ3oyYwBR+8C28Pp4FTKL2ToPTTLPLMubN8jwwZs1dHk80ZPjLTHHzgj9YT0dJZ6GcoRn3eqpVdzCwsCCRuPTca/chogHtW6ppfkc2++7uXhNGi0M3q99HHd1fEglp1hyUt25CgfT7qSgA1Gkd7990nnk2aYJaUUvunRlzOAR+Ecw31luAHAbx8/grgi29wDU8xVLRkvnxf6lJr2Z8Xz1H34q1IPvR/++rDO3j//Ob1XUUjhPmnmy/LGOEpdJg7A+Wh5JWBs4JFAB9vvoP3NzcfuCtTYkSKQuyYd8/f5qseLwtjDZ2prj+EuyJg2HKjuvD25uaLL7/++ksYmLatVnZ6PLli2zN/+meAl1//6cM3UDbziqoQ/2MiKHkj/Aigsaf3N6yw2YVPSD2xP32nm81R/CG+/O79+5t3r+GP30Gp49xnaS/FWcJCcgiNe7BvoZUv0TikNsRPacPL1/Dln54/v/nw6tWr14i/xHS/eP2aXHr1/u3z56gCX7+6ubn5S7lbp4zmVTrxRhNCYRT4dV3X757oWgp5W9UP0PqezIUh+6wZPL95+w2Z0b746quvkBvBc4YPNzcfyUXsDy9ffvOWvvSqXOa1MK0tbehJ9rq1455kES/qcZLCHlfQMyUw8A0y+vgx7fB7+Orjx9+/v0nwRdnb5Qz7ECSWlFyRNI3m0paTZafa20e1v5xMaPiJvA2reXY+SYYvYlIfbnjYu3oFGwWJAqy0TAGfKIrRqEBs6FNHosidrrfMj8IVMCeQ0KJsZSNhtUoryYqTl8Ik5dg7YKLci/mHj7w1O2XAbHS70HHsWZ6aaZrHZXnuwfzDf1zVcSTNAbGulo7jneZACfAlf4Dn8Po1Dpszt/4UNAbDzP90J64X8Gq42v7Iz5AHgjcG+Ob9d3cI+7vnuICna3pJ2LVMTOeLQMh26BmBra3nBMcei2QSW12e2R1C/uuPhaJ/+/UfCe2OPVOxnv1w4u0yMIUu9A6uR7gTfb+K80OThtK/+v27t3uk37979+4rgEVLSIxW45RKmkcBDQX3LMviFzqoh0e/t0wcNFVzXc5s+AfX1XY/QriazdAiKxqwKbudh8XR+hnsJRasyMNimxQgWpwHJx1IQJUCs5pfiHlHwsOFpnIo58vvL/bTP5iiBzCHAxvPz6A1H4X5KnfvGqa2B2HYVGB64PV4nsxNkebTFzoxXY1idZVssBLuZ4rV4OmfRuLBoLDnEo8oUfD7T0c4FJ9+GiDT+KTgJXmDlVIMuUV65Jr0tA9dOsC8Ca1tdnjf92lA9+Lb5ZwX7XWhCxIAFS2fuTrEjPL4ye1+mIFdVB0yQP2dCJ0bjRDd7W4cTxDVooqg+hx/ekzJ8WWLluOy+lQPaKgXKel4FrfJ1NYvyKmzqtL5FYUq7oM6v1RA7R5xVGCqBe656uU6UOdraLs4x7ZluXXo5j37ye3XXyDzAxtC+Wln2PFmw4tug3gGFFSpjop9kmUaCskSRxP/iZ0iyt/XyuddrYW4eLCWbjjRyzC3Z605dEvZ6fZU8G04HnO6SShR5OMgnsT3liSjNR88oRP2Qm6hBI85K5SZrCZbB0ZgZbf9WEvaGpnooqei6/ibJYw4Hvh2V9DtZgJqDZZ0Z4Tk/8rTGe7miGeaVjlbzGT2Q93t04KgZyYIY1V2VcWx0HhTN28+T5lLXmaEyBu6cV5n1BnM4u0xxuAf0+OHq5KNfou3r6s8zttw6d6idqW/PRF5BFVcK4K7fcLSYdI2YH3EFw9hVLJKGHL38uVslsQK+zF9l26fo04y5aKO1IEJM2iC5d3y1OGU3UfOijGvwNnI6zjZrvp+skCJMtw/MtTUF7Chiwy7d+e3oHUw/HkJyFOOfjdXh0LLhk8DVJwVEEOPFRBvOnd15QkZZ8PjW/koaAFHlaudA6XuXbo/oM1PpvuUenCHAjNBhEnp5+sOpxzz3YBh8R1dVP4z7vZq1QC6LdQFh5NQBlgF7tJFYRK7NOedecU+ukvDd1zrngVsBVSIB+d1o19xL7Tf+UHgZJ2jHu95wMEAN70d8KRaZzPfFGfBg9acMa5cRfi2CoKXp15YDmThCG/NOSN5u82IenhNjNFINksqFxIZ6GouuygU1QNR69zlLf1IXFcPzyw5kMrFPRmu4jxlGU+vV4X5rv2iQ0ECDXd0dbgh2VjmCsg4ZRR/4Yw8Uxie2txzgo05AaRsD9ZBGha8u0802Yqj2mexhdvVinx/hjGR91FG7qOjn+zanh2dhecJQXywBWcw2FhnyjbMOsScfMuMpycuj2QnYtLBx6nfWniGVHxGDzHC8o0frtZx5dgB5lZA7KDHWsJ6PzSSzdkVENabOJBaxDx7lEm1ONh+YMswGBJP6WFlXWdDL04bypO2XIuzbUXMs7FHVI0FKN4R1SBGknI1NSeJgIhBXYnENoryKObFRWJWEXPqE0yuhbmaJg6dtElF5wPuMi/s0oXMu/gNkysw4BiqiS0524YVlkXMB9mRXvSJRcxFVH2t6wnXGenG9P2US4FcqjD0tswL/Zoi5mMMZumj68lDztNeng5duv8EM8syeTO5DZG3TiKSxX6JxU9RO6jU1fwBAOUhSJn3Eoscmcebmmb8Khs0bLgd+r7fGRZ/oAW86IRJn5V5LYsjENtAQ3rCMerfRLZboePGx8eU/VrA2yqObWURtq+oyMZepUH2TjzSI9gq8m0UgTB3j9kKjctcYo/wQQcZnB0OWG2NmuJJxx8SvrHMgy0JG0zeNtY58JjXoYvXptdVShjXtze3scWIDAArjTUkIM/lWOb7+luKt3aAY1ddXAbyKO3XRtxmTUoOD97GT+QNVMa7zGVxPhqttb2gjgX73lgv/hivnENli5HYJ6RZsdA9VHriro2qkE7c3WGebs/n7DDNzWp1YMeM9mB6ZbnmZAIjAg+XVOiUecWSpIyMCHNxZwRnSgh2AlR7loyddBx1fQ1B1134KfPYX/c4nqQC+q7uyuyeNskowl3mMnFt46MYJ/wTTkpFAL2YORnJeMHjFIcqoMhBlvnOiW6ZkE6WeS2E5NxW8aqIN0URHYggDjOZOBaRg8Oxymug7Mq8s+O6DdPrCXNVJFZ+quxaOb1XIhpUQ4V94j72E+YqPRqYl2dZQGtXtw8KmdftsN3GrUVX6QlmA65hVw5k7K302NFpB6yEOasYETkFRHjyczsbVlA3WebbXFkStPKzp/fyD9ctBWonSIISYjui+wkxR2OKwuFMvKih+7vtF7fbBcbXzSiazYmWVAkyM5gwuaLFzKNRJfZGBM9xqcnG5GxhOQdnDy1MxRA3bNdsSY/UZqOjxw7e3TfOm9ck8RG0HLoXFJlug7qfTa61iMnKWc9GLwmcbKAq9WLTJTYM9oOTg7tONLskWkThaHTSlrqmWlHNrJiWUON4o5T5zppkut9O9uSGZFvGnftUpeA89XKAtir1y3lxVjx9pEDmNqQawOnFBpCXDuGY+E6ETvevqxB+iUf+NjDTUBA5ymV6PfYw2Alo8dEsPt1k00u6spYzaugua841ESfS8WZoUw34hpWbr19yYofV3dgV1ZlvNnXcbWrvLoqtFle1CfQLS+ZLQa87BloGwKt/GBhoe+n1ejVbtu+g6icvOd4S1zbpgm4wbPu2uzPKrTqernhdvIm54jmEuYnmyd4rM7phfDQYw0TTsiEGwlyFAngRlT5jLkWWZUV0C2ntasy2FIy5xGHuw3AMMg5noo+HIRGoyMTmgLYAIYr6MAFtaOFuB1ZEYEU4l9GukwnG48bbUfklUHlgbxd5zNueSQ9TbSfZNnTiaHoZ618bqBqRDzPZTVMQ2PQu9+h6VTrKr61/74E0UXXzzOugCkjNjLs5mcSaqh2gznLoQuQWTmpqBxTVNFUHRkTac9rV6bZURnog9vUCFZGzNveYm3OpMnLxJLXY9HCZRYNidmBOSK1F+ift3DY01EFNyUSszNW1JMeLQZRRv0eM7V3mxKxRseQ3Wd8TZUrWHUyuj6k536NWOi9dUr0ix6QAxDfr42mvnR0bew1sM4lVPMlPM3aoiwNgikauydwPjglvak9gVwKRzEXg70ULN1CZuihqZtFGmb5rozvWpMKO97/u5sKJgytyyQ5A7NO5N2trCtBoslXYQ/p/IyPVBQ1Y0EQB26lhmAte6LC4hhq/IxCRmbuLu5Mn9gZlTjq6Hg/g6vZMwRqtCK9R5rTid7bveJr9awq03YmInePUo5aorkGjhuZmn9WHqdscuQyUOfO8afZtf9kXUetPbYmqOgzbIYMPjcYIaSbMt1l+GFPm+II6Qhdd2M0azPKH1DwlEG099rPMU/NThwgnNep/sK2zdnODEjH1L9rUM4Owg0WWeTrMNZiNiEajE0GLSneZYR6511QJcRL6UG9lmacvhFJFXo4GdJwLe8xl8ekszSyETdeSbZknUQsR1RkeDoxVyuYEe/uWeXCgTOoJgUZUchouiqUfEj3WsEbIdMKYi5hQKKGd58cshNCKGaezmtxNIjdtjDd0MCOFx/CE/RBWCpvELU8xjaYl1qyryxQfiynNC+FkLTNbtN6DTmqiDHVdr0S6TqSvraawnfeUJl0J4ZRwasnZIKt0gzjDQ/PWwxgEb9tP6o9n9oqO2qIuCxW9cv0uyyFESXlQZM1Bs6492PArfsVTwP8BVc8l3CWlKcw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pic>
        <p:nvPicPr>
          <p:cNvPr id="45" name="Picture 12" descr="http://images.clipartpanda.com/-august236.gif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143240" y="4500570"/>
            <a:ext cx="876357" cy="1142984"/>
          </a:xfrm>
          <a:prstGeom prst="rect">
            <a:avLst/>
          </a:prstGeom>
          <a:noFill/>
        </p:spPr>
      </p:pic>
      <p:pic>
        <p:nvPicPr>
          <p:cNvPr id="46" name="Picture 16" descr="http://www.clipartbest.com/cliparts/jcx/Ry9/jcxRy9ocE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929058" y="4786322"/>
            <a:ext cx="714380" cy="714380"/>
          </a:xfrm>
          <a:prstGeom prst="rect">
            <a:avLst/>
          </a:prstGeom>
          <a:noFill/>
        </p:spPr>
      </p:pic>
      <p:sp>
        <p:nvSpPr>
          <p:cNvPr id="47" name="TextBox 46"/>
          <p:cNvSpPr txBox="1"/>
          <p:nvPr/>
        </p:nvSpPr>
        <p:spPr>
          <a:xfrm>
            <a:off x="2786050" y="5286388"/>
            <a:ext cx="2500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next to</a:t>
            </a:r>
            <a:endParaRPr lang="lt-LT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5" grpId="0"/>
      <p:bldP spid="18" grpId="0"/>
      <p:bldP spid="24" grpId="0"/>
      <p:bldP spid="31" grpId="0"/>
      <p:bldP spid="35" grpId="0"/>
      <p:bldP spid="42" grpId="0"/>
      <p:bldP spid="4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vassociates.in/sites/default/files/images/borders/Aqua-bubbly-pearls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5122" name="Picture 2" descr="http://thepoliticalcarnival.net/wp-content/uploads/2013/01/great-job-animated-gi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500174"/>
            <a:ext cx="4914081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vassociates.in/sites/default/files/images/borders/Aqua-bubbly-pearls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85786" y="5000636"/>
            <a:ext cx="757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   A dog is …………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t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he hat.</a:t>
            </a:r>
            <a:endParaRPr lang="lt-LT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6182" y="4857760"/>
            <a:ext cx="2000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under</a:t>
            </a:r>
            <a:endParaRPr lang="lt-LT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pic>
        <p:nvPicPr>
          <p:cNvPr id="7" name="Picture 2" descr="http://images.clipartpanda.com/puppy-clipart-9i465L6i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7494" y="1857364"/>
            <a:ext cx="3137556" cy="2571768"/>
          </a:xfrm>
          <a:prstGeom prst="rect">
            <a:avLst/>
          </a:prstGeom>
          <a:noFill/>
        </p:spPr>
      </p:pic>
      <p:pic>
        <p:nvPicPr>
          <p:cNvPr id="3" name="Picture 2" descr="http://www.clker.com/cliparts/d/a/1/7/1194990949373565574hat_-_clothing_nicu_bucu_05.svg.hi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900000">
            <a:off x="2259955" y="1773289"/>
            <a:ext cx="3472031" cy="1955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vassociates.in/sites/default/files/images/borders/Aqua-bubbly-pearls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85852" y="5000636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  A dog is ………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t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he box.</a:t>
            </a:r>
            <a:endParaRPr lang="lt-LT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0562" y="4857760"/>
            <a:ext cx="1285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i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n</a:t>
            </a:r>
            <a:endParaRPr lang="lt-LT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pic>
        <p:nvPicPr>
          <p:cNvPr id="8" name="Paveikslėlis 7" descr="http://vignette3.wikia.nocookie.net/101dalmatians/images/f/f3/101Xmas06.gif/revision/latest?cb=2012052302224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000108"/>
            <a:ext cx="3074894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vassociates.in/sites/default/files/images/borders/Aqua-bubbly-pearls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85852" y="5000635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  A dog is ………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t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he box.</a:t>
            </a:r>
            <a:endParaRPr lang="lt-LT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6248" y="4857759"/>
            <a:ext cx="2000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over</a:t>
            </a:r>
            <a:endParaRPr lang="lt-LT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3" name="AutoShape 2" descr="data:image/jpeg;base64,/9j/4AAQSkZJRgABAQAAAQABAAD/2wCEAAkGBw8PEBQQEQ8WEBQWDw8QEhAVFhIZFRIXFRQWFhUUExgZHSggGRolHBQUITEhJSkrMC4uFx8zODMsNygtLi0BCgoKDg0OGhAQGywlICQsLSwsLCwsLC8sLCwsLywsLCwsLCwsLCwsLCwsLCssLCwsLCwsLCwsLCwsLCwsLDcsLP/AABEIAMIBAwMBIgACEQEDEQH/xAAcAAEAAgMBAQEAAAAAAAAAAAAAAgMEBQYHAQj/xABGEAACAQICBgUGCQsEAwAAAAAAAQIDEQQhBQYSMVGBIkFhcZETMjNSYqEHQnKCkrGywdEUIyQ0Q1NzdKKzwmNko/CDpNL/xAAZAQEAAwEBAAAAAAAAAAAAAAAAAQMEAgX/xAAsEQEAAgEDAwMCBgMBAAAAAAAAAQIDBBExITJBUXGRBRIzQlJhgdEisfAT/9oADAMBAAIRAxEAPwD3EAAAAAAAAAAAAAAAAA1uL09hKWUq8b+rF7UvoxuyJmI6yRG7ZA5XF6601lSoTn7U3GEeW+XuRpMZrdjJ3UZQorq2I3lzlJtPkkZ76vFXzv7La4Lz4eig8gr4/ESltSxFVy3qXlJrZ47NmtnlY2OD1uxtK15xrLrVSOduyUbNPtdyuuvxzPXeFk6a/h6cDkMDr5RllWpTpP1o2nD3Wl/TzOiwGlsNiPRVoTfqpraXfF5rmjTTLS/bKi1LV5hmgAscgAAAAAAAAAAAAAAAAAAAAAAYWI0rh6btKrG/qJ7Uu/Zjd25ETMRyM0Gjraxx/Z0pS9qVoR++XuMCtprEz3ONJcIq7XzpZP6KKL6rFXz8LIxWnw6swMVpjDUrqVaN1vjG8pLs2Y3ZyWIlKp6ScqnFSk2vo+auSKNhJWSsupLcjLf6hH5Y+Vkaf1l0OJ1rgvR0ZT4OTUIv65LnE1WK1kxc/NlGl8mN5LnO6/pMCSKpIzX1mW3nb2XVw0hXi61Sr6SpOp2SlJx+ju9xjuJfJFckZ7Wm3WZXRERwokiqSL5Iqkjl0okiuSL5Ih5NvcrhLHZ8aT6jLWEfW0vey6nh6a6trv8AwJN4W6O09jqTSp15zXqT/OJ9+1muTR1WjdbaryxFBL24Sz+g93X8bkcp+VxXRWb9WKvbvtu5klUm+EF25v3ZL3mimpy08/Ki2OlvD0bDabw1TdVUXwn0fryfI2CZ5Wrdeb4v/tjKw2OqUs4VHTXY7R5p5M1U+ofqj4U203pL0sHCUteKlPKUFW7V0X45p+BuMBrpg6mU5SoP/UXR+lG8bd7Rrpqcd+JU2w3rzDowV4fEQqRUoTjOLzUotNPuaLC9WAAAAAAAAGJidJ0KWU6sU/VveX0Vn7jLPF4VqlGcvJTcOnNuO+DvJ3vF7uVjPqM//lETtytxY/vl6bW1jh+zpTnwbtCPO/SX0TBrabxMtzhTXspylylLL+k5PDawLdWpuPtwvKPe4+cuV+83GHxEKi2oTU1xi0zzr6vLPnb2XxhrHK2tOdT0lSdTslJ7P0F0fcRjFLJKy4I+gy2ta3M7rIiI4AAcpRkiuSLmVyQFEkVSRfJFckEqJIqkidWvBfGv2LMxamL4Rt2vMl1Cbi2Vy2VvlyWZh4vGKKvUqKK7Wl4Iwljpz9DSlNevPoQ962nyRMVmUtrtx6lfvKa+PhDKU0n1RW990VmzC/Jak/SVnb1KfRXOXnPk0X0KEKfmRUeNt773vY6HVJYirLzYbC9apl4RWfjYmqN/Pm59m6Pgt/NslCnJ9WXF5IsUEt72u7JDc2fabSyircEl9xOU0t7t2dZVKo9yyXBFEiE7LZ4r1VzZjTqOW93PrIMOogABCUqFWdN7VOcqcvWhKUXzcWr9xvsDrljaWUpRrR4TVpcpRt70znwW0zXp2y4tjrbmHoWB17w88qtOdF8bbcOTj0v6TocFpGhXV6VWFT5Mk7d66jxwjKaj029m2anezj2qXUa6a+0d0bs9tLXxL28HiMfhLrYXKnWeJt8Sa2o/TfS8Gz2HQuLnXw1GtOKjKpRp1JRV7Jyim0r9WZ6GLLGSN4j5ZcmOacs0AFqsPF8WrVai4VqsfCcl9x7QeN6UX6RX/msV/emef9Q7I92rSd0sYilaW1FuEvXi2nza3rseRIHl7t0xu2OF01WhlNKsuKtGp/8AMn9E2+D0pRqu0Z2l+7l0Z8k9/ero5lEpQUlZpNcGN48uJp6OwBzWDxNam0o1HKN0tmpeXhK+0vFrsM2WmG9yUe15+8n7d+HG0w3DMWtjKceu/d+Jqa1dvOUst928kanEaeoRexButP1Ka2vfuEVmeINojlv6ukG/Nil2vNmDicTZbVSdlxk0kvHI1O3jq25RwseL6dTw3InS0JSvtVHKvLjUd1yjuR19sRzPx/2yY/aEZaYhJ2ownXfGKtBd83kPIYqp59SNBerSznznJWT7kbNRSVkrLgi6nhZy6rLiyPujxCdvWWsw+jaNN7SjtS/eTblLxe7kZcYt7lcz4YSK39L3Im8slkuCImd+U7xHDDjhX8Z27FmyahGO5c3my1kJECuTuVyLGQkQlWyuRaythKtkGWMgwlEFdatGCvOSiuLdjVYnT8FlTi5+0+jH8fcdVrM8G7cmHi9J0aWUpq/qxzl4LdzOaxekq1TKU7L1Y9Fc+t82YDLq4PVG7dYvWObypwUF60s5eCyXvNJicROo7zm5vte7uW5cj4yDNFaxXg2VVNz7mfqvQqthqK4UKK/oR+UsR5svky+o/W1GmoxjFblFRXJWNmn8smr8fymADSxh45pdfpOI/msT/dmexnkGn42xeIX+4qPxe195g+ofhx7/ANtWl7p9mCEAjyW9NE0QRZEIW0d67ylF1L7pfUypHUcOZU4vA0qySqR2kndZtfUZGGpQprZjTUF7K+tb/rPqJo6+6ZjaXO0craUHPzVtd3V38DLp6PfxnbsX4mNGlGUbvepZSTaksuqSzRdCrWj1qquEspcpJWfNcyNo8G8suFGMdy572JFNPHQbs705PdGeTfyXulybL5I5ndyqZCRYyDIdKmQkWMgwlUyEiyRi4rF06XnzUeC633JZskSkQkafF6f6qUPnT3cop3fNo0+KxVSr583Jeruj4LLxO4xzPKW+xelqMMtrbfCGfi9y8TT4rTVWWUbU12Zy8XkvAwGQkW1x1hKNRuT2m3J8W234srZNkGWiDK5FjK2dCDIMmyDOoSUqW3OMF8acIL5zS+8/WZ+WNARvjMMv93hf7sT9TmvT8SxavmAAGhkDyXWlfp2I/ir+3A9aPJ9a1+nV/wCJH+3Aw6/8OPf+2nS9/wDDVH1Hw+xPIegmiyJBE4hC2mt77JfUUo2GjqPlJON2uhUeVt6cUt/ez7iNGzjnbaXGO/nH8Ll8YpmsTCqbxvswkTQ2OGfcEVzGyWVR81d7+4tiQp+au9liOZ5H2UFJWaTT3pq6feitYVx9HNw9l9KHg3dcmi5FkSdyYYjryj6Sm4+3G8o87LaXNW7SyE4ySlFqSe5p3T5mVExsZhIbMqiWxNRlLbjk20r9LqlzTHSUK6kkk23ZLNt5Jd5qMXp2jHKF6r9nKP0nv5XOfrVp1bOpNzeTz3LuW5ckVs7ikeXWzLxemK9T43k1wjv5yefhY1r49fW3vfe+smyDLITsgyDJsgzpKDK2WMrZ0IyK2TkQZIgyEibISOoEGQZNkGdJbfUult6SwkX14qi/CV/uP04fmr4PYbWlcGv9e/0YTk/sn6VNmn7WDVd0ewAC9mDyvXKNsdW7XTf/ABwPVDy/Xf8AXqndS+xEx678L+WjTd7REkRRNHjPQSRZEhEsiENnoVdN/wAOX2oG4RqtCrpS+R/kvwNqjfi7IZr90qq+EhPNqz9ZZPx6+Zr6+jZrNdNdmUua3P8A7kbdEkdTWJ5REzDRxhkkupO661m96JI3lbDwmltRvlk9zXc1mYVXR8l5r21wdlLx3P3Ge+D9LuL+rDROI2M7bn6ryZ9SKJiY5d7pox9Lz2cNWlwoVX4QZkow9O/qmI/l632GK8wS4PqIMnIgy52gyDJsgyRCRBk5FbOkoyK2TZBnQgyDJsgyRBlbLGVs6Siytk2QZ1A6j4LI30zhOyWIf/rVvxP0Yfn/AOByltaWg/VoYifuUP8AM/QBtwdrz9T3gALmcPMNeVbHT7YUn/Tb7j0888+EDR9ZYj8oVNul5CnGVRZqMoym3tWzSs45vLtMusrM4ui/TzEX6uVRNEIliPEeinEsiVxLEENtoVZy+TH7T/A2qNRoqtGF9p7N1BJvddOV1fq3o26PQx9kM1u6X1EkfESR25XcO5H1D8F9R9RAjUoxmrSSff1d3AxamAa8x7S9WW/lL8TORJETETyb7NM4WdmnF8Jdfc9z5Gt1kdsJW7YbP0mo/edHpH0fzqf2kc5rP+q1e+n/AHYGa9IraNllZ3hw0iDJsgwuQZWybIMlKDIMmyDOhBkGTkVs6gRkQZKRBnQgyDJsgyYShIgycj5TpynJQhFzlJ2jCKblJ8ElmzqB3fwJU29JylwwlW/OdM93PMfgj1PxmCqVMTiYKl5SiqcKTadRdJSvJLKO7de/Gx6cb8UTFerzc9otedgAFikAAHNaZ1Ow9e86X6PUed4q8JfKhu5qz43OK0pojEYV/noWjeyqxzpvh0up9jtzPWiM4KSaaTTVmnmmuDM2bS0ydeJXY89qezxyJYjttL6mUp3lhmqMv3b9E+5LOHLJcDkcbgquHlsVqbpt7m/Nl8iSyfdv7EeXl018fPHq2UzVuqk+j877i3C4udPzXZervj4dXIqqeau9/UiCK62mvDqYiW+w2k4S87oPjvj49XOxsEcrF2MrC4iUH0XbPdvj4fhY0VzRPKqaejp3vPqMGlpGL89bPtb4+PVzM6Lvms+0u334cJIkj4iSCGPpH0fzqf20cvrdK2Fl21KS/wCRHUaR9H86n9tHLa3/AKs/4tP7RRl5hZRxTIyJMgzhegyDJsgzoQkQZJkWSlBlbJsgzqBBkGTZGzbSSu27JLNtvckutnUCtkYwcmoxi5SbsoxTbb4JLNs7vVr4McZirTxH6JSedpL89Luh8Xvln2M9W1c1TwWj1+YorbtZ152lVl3ytl3Ky7DRTBaeeii+orXjq8q1Z+CvF4m08U/ySnk9nJ1pL5O6HO77D1jV3VbBaPjbD0VFtdKrLpVJd8nnbsVl2G5BrpjrXhjvltfkAB2rAAAAAAAACvEUIVIuE4KcXk4ySafemWADkdLampq+Gns5t+Sm21n1RlvW7rvyOSxOFqUZbFSDhL1X19qe5rtR62UYzCU60dipBTjwfV2rg+1GTLo6X6x0lfTPavPV5Si2lvXejpdK6nyjeWHltr91J9JfJlufPxOehTlCooyi4yUleMk01nwZ5uTBfHP+UNVclbcL758y6hVlDzXs9nxX3x/CxSicSqtprw6mIltKGkF8dbPtLOPPrXPxM+DTV07rqa6zQRLqM3F3i9l9dtz71uNFc8fmVzT0bLSPo/n0/to5HXWdqEFxxEV4QqS/xOkq4qU47LjntQ6Ud2Uk3db1u7Tmdd/RUv5lf2qoyTEzGxSHIsgybISOF6DK2TZBnSUGQZNkGTAhIg/vsvwOw1d+D7G4y05x/JaTz26ie217FPJ83bmeo6uam4LAWlTp7dS1nXqWlP5vVH5qRpx6e1ueii+orXjq8u1c+DjG4u06q/JKTs9qavUkvZp3uu+Vu5nqmrmqGC0er0aV6nXXn0qj7n8VdkbG+BtpirThjvltfkABYrAAAAAAAAAAAAAAAAAAAMXHaPpV1apBSt5st0o9sZb0ZQExuOK0jq3WpdKm/Lw4ZKou9bpcrPsZqoNPk7NdafBrqfYelGBpLQ9HEZzjadrKpHKa59a7HdGHLoa2606f6aKaiY7nEonEzcfoWvQzt5aHrwXSXyob+cb9yMKnJNXTuuKPNyYrY52tDTW8W4WROb13l0aK/wBSpLwhb/I6SJzWuz9D/wCZ/YOacpcsyEiTISZasQZXJ235HTaA1MxuNtJQ8jSav5aomk1xhHfL3LtPS9XdSMHgrT2fLVVb87Uzs/Yjuj9faacenvbrxCm+etf3eaav6i43GWk4/k9L95UTu17EN752Xaem6u6lYLA2lGHlaq/bVLOSfXsK1ocs+1nSA348NacMl81r8gALVQAAAAAAAAAAAAAAAAAAAAAAAAAAAAAGr0joOjWbkvzVR/tIWz+Wt0uefBo2gItWLRtKYmY4cVjcBWw+dSN4/vYXcfnrfDnddpxWu0+nRzy8nWlfq3wPajU1NW8FKsq8sPCU432broptpuSh5u1dJ3tcxW0MfdvWdl9dRMcvJdBapYzG2cKfk6f76pdRa4wW+fLLtPSNX9RsHhLTlH8oqrPylRK0X7EN0e/N9p1CBfj09Ke7i+a1gAF6oAAAAAAAAAAAAAAAAAAAAAAAAAAAAAAAAAAAAAAAAAAAAAAAAAAAAAAAAAAAAAAAB//Z"/>
          <p:cNvSpPr>
            <a:spLocks noChangeAspect="1" noChangeArrowheads="1"/>
          </p:cNvSpPr>
          <p:nvPr/>
        </p:nvSpPr>
        <p:spPr bwMode="auto">
          <a:xfrm>
            <a:off x="155575" y="-144464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17412" name="AutoShape 4" descr="data:image/jpeg;base64,/9j/4AAQSkZJRgABAQAAAQABAAD/2wCEAAkGBw8PEBQQEQ8WEBQWDw8QEhAVFhIZFRIXFRQWFhUUExgZHSggGRolHBQUITEhJSkrMC4uFx8zODMsNygtLi0BCgoKDg0OGhAQGywlICQsLSwsLCwsLC8sLCwsLywsLCwsLCwsLCwsLCwsLCssLCwsLCwsLCwsLCwsLCwsLDcsLP/AABEIAMIBAwMBIgACEQEDEQH/xAAcAAEAAgMBAQEAAAAAAAAAAAAAAgMEBQYHAQj/xABGEAACAQICBgUGCQsEAwAAAAAAAQIDEQQhBQYSMVGBIkFhcZETMjNSYqEHQnKCkrGywdEUIyQ0Q1NzdKKzwmNko/CDpNL/xAAZAQEAAwEBAAAAAAAAAAAAAAAAAQMEAgX/xAAsEQEAAgEDAwMCBgMBAAAAAAAAAQIDBBExITJBUXGRBRIzQlJhgdEisfAT/9oADAMBAAIRAxEAPwD3EAAAAAAAAAAAAAAAAA1uL09hKWUq8b+rF7UvoxuyJmI6yRG7ZA5XF6601lSoTn7U3GEeW+XuRpMZrdjJ3UZQorq2I3lzlJtPkkZ76vFXzv7La4Lz4eig8gr4/ESltSxFVy3qXlJrZ47NmtnlY2OD1uxtK15xrLrVSOduyUbNPtdyuuvxzPXeFk6a/h6cDkMDr5RllWpTpP1o2nD3Wl/TzOiwGlsNiPRVoTfqpraXfF5rmjTTLS/bKi1LV5hmgAscgAAAAAAAAAAAAAAAAAAAAAAYWI0rh6btKrG/qJ7Uu/Zjd25ETMRyM0Gjraxx/Z0pS9qVoR++XuMCtprEz3ONJcIq7XzpZP6KKL6rFXz8LIxWnw6swMVpjDUrqVaN1vjG8pLs2Y3ZyWIlKp6ScqnFSk2vo+auSKNhJWSsupLcjLf6hH5Y+Vkaf1l0OJ1rgvR0ZT4OTUIv65LnE1WK1kxc/NlGl8mN5LnO6/pMCSKpIzX1mW3nb2XVw0hXi61Sr6SpOp2SlJx+ju9xjuJfJFckZ7Wm3WZXRERwokiqSL5Iqkjl0okiuSL5Ih5NvcrhLHZ8aT6jLWEfW0vey6nh6a6trv8AwJN4W6O09jqTSp15zXqT/OJ9+1muTR1WjdbaryxFBL24Sz+g93X8bkcp+VxXRWb9WKvbvtu5klUm+EF25v3ZL3mimpy08/Ki2OlvD0bDabw1TdVUXwn0fryfI2CZ5Wrdeb4v/tjKw2OqUs4VHTXY7R5p5M1U+ofqj4U203pL0sHCUteKlPKUFW7V0X45p+BuMBrpg6mU5SoP/UXR+lG8bd7Rrpqcd+JU2w3rzDowV4fEQqRUoTjOLzUotNPuaLC9WAAAAAAAAGJidJ0KWU6sU/VveX0Vn7jLPF4VqlGcvJTcOnNuO+DvJ3vF7uVjPqM//lETtytxY/vl6bW1jh+zpTnwbtCPO/SX0TBrabxMtzhTXspylylLL+k5PDawLdWpuPtwvKPe4+cuV+83GHxEKi2oTU1xi0zzr6vLPnb2XxhrHK2tOdT0lSdTslJ7P0F0fcRjFLJKy4I+gy2ta3M7rIiI4AAcpRkiuSLmVyQFEkVSRfJFckEqJIqkidWvBfGv2LMxamL4Rt2vMl1Cbi2Vy2VvlyWZh4vGKKvUqKK7Wl4Iwljpz9DSlNevPoQ962nyRMVmUtrtx6lfvKa+PhDKU0n1RW990VmzC/Jak/SVnb1KfRXOXnPk0X0KEKfmRUeNt773vY6HVJYirLzYbC9apl4RWfjYmqN/Pm59m6Pgt/NslCnJ9WXF5IsUEt72u7JDc2fabSyircEl9xOU0t7t2dZVKo9yyXBFEiE7LZ4r1VzZjTqOW93PrIMOogABCUqFWdN7VOcqcvWhKUXzcWr9xvsDrljaWUpRrR4TVpcpRt70znwW0zXp2y4tjrbmHoWB17w88qtOdF8bbcOTj0v6TocFpGhXV6VWFT5Mk7d66jxwjKaj029m2anezj2qXUa6a+0d0bs9tLXxL28HiMfhLrYXKnWeJt8Sa2o/TfS8Gz2HQuLnXw1GtOKjKpRp1JRV7Jyim0r9WZ6GLLGSN4j5ZcmOacs0AFqsPF8WrVai4VqsfCcl9x7QeN6UX6RX/msV/emef9Q7I92rSd0sYilaW1FuEvXi2nza3rseRIHl7t0xu2OF01WhlNKsuKtGp/8AMn9E2+D0pRqu0Z2l+7l0Z8k9/ero5lEpQUlZpNcGN48uJp6OwBzWDxNam0o1HKN0tmpeXhK+0vFrsM2WmG9yUe15+8n7d+HG0w3DMWtjKceu/d+Jqa1dvOUst928kanEaeoRexButP1Ka2vfuEVmeINojlv6ukG/Nil2vNmDicTZbVSdlxk0kvHI1O3jq25RwseL6dTw3InS0JSvtVHKvLjUd1yjuR19sRzPx/2yY/aEZaYhJ2ownXfGKtBd83kPIYqp59SNBerSznznJWT7kbNRSVkrLgi6nhZy6rLiyPujxCdvWWsw+jaNN7SjtS/eTblLxe7kZcYt7lcz4YSK39L3Im8slkuCImd+U7xHDDjhX8Z27FmyahGO5c3my1kJECuTuVyLGQkQlWyuRaythKtkGWMgwlEFdatGCvOSiuLdjVYnT8FlTi5+0+jH8fcdVrM8G7cmHi9J0aWUpq/qxzl4LdzOaxekq1TKU7L1Y9Fc+t82YDLq4PVG7dYvWObypwUF60s5eCyXvNJicROo7zm5vte7uW5cj4yDNFaxXg2VVNz7mfqvQqthqK4UKK/oR+UsR5svky+o/W1GmoxjFblFRXJWNmn8smr8fymADSxh45pdfpOI/msT/dmexnkGn42xeIX+4qPxe195g+ofhx7/ANtWl7p9mCEAjyW9NE0QRZEIW0d67ylF1L7pfUypHUcOZU4vA0qySqR2kndZtfUZGGpQprZjTUF7K+tb/rPqJo6+6ZjaXO0craUHPzVtd3V38DLp6PfxnbsX4mNGlGUbvepZSTaksuqSzRdCrWj1qquEspcpJWfNcyNo8G8suFGMdy572JFNPHQbs705PdGeTfyXulybL5I5ndyqZCRYyDIdKmQkWMgwlUyEiyRi4rF06XnzUeC633JZskSkQkafF6f6qUPnT3cop3fNo0+KxVSr583Jeruj4LLxO4xzPKW+xelqMMtrbfCGfi9y8TT4rTVWWUbU12Zy8XkvAwGQkW1x1hKNRuT2m3J8W234srZNkGWiDK5FjK2dCDIMmyDOoSUqW3OMF8acIL5zS+8/WZ+WNARvjMMv93hf7sT9TmvT8SxavmAAGhkDyXWlfp2I/ir+3A9aPJ9a1+nV/wCJH+3Aw6/8OPf+2nS9/wDDVH1Hw+xPIegmiyJBE4hC2mt77JfUUo2GjqPlJON2uhUeVt6cUt/ez7iNGzjnbaXGO/nH8Ll8YpmsTCqbxvswkTQ2OGfcEVzGyWVR81d7+4tiQp+au9liOZ5H2UFJWaTT3pq6feitYVx9HNw9l9KHg3dcmi5FkSdyYYjryj6Sm4+3G8o87LaXNW7SyE4ySlFqSe5p3T5mVExsZhIbMqiWxNRlLbjk20r9LqlzTHSUK6kkk23ZLNt5Jd5qMXp2jHKF6r9nKP0nv5XOfrVp1bOpNzeTz3LuW5ckVs7ikeXWzLxemK9T43k1wjv5yefhY1r49fW3vfe+smyDLITsgyDJsgzpKDK2WMrZ0IyK2TkQZIgyEibISOoEGQZNkGdJbfUult6SwkX14qi/CV/uP04fmr4PYbWlcGv9e/0YTk/sn6VNmn7WDVd0ewAC9mDyvXKNsdW7XTf/ABwPVDy/Xf8AXqndS+xEx678L+WjTd7REkRRNHjPQSRZEhEsiENnoVdN/wAOX2oG4RqtCrpS+R/kvwNqjfi7IZr90qq+EhPNqz9ZZPx6+Zr6+jZrNdNdmUua3P8A7kbdEkdTWJ5REzDRxhkkupO661m96JI3lbDwmltRvlk9zXc1mYVXR8l5r21wdlLx3P3Ge+D9LuL+rDROI2M7bn6ryZ9SKJiY5d7pox9Lz2cNWlwoVX4QZkow9O/qmI/l632GK8wS4PqIMnIgy52gyDJsgyRCRBk5FbOkoyK2TZBnQgyDJsgyRBlbLGVs6Siytk2QZ1A6j4LI30zhOyWIf/rVvxP0Yfn/AOByltaWg/VoYifuUP8AM/QBtwdrz9T3gALmcPMNeVbHT7YUn/Tb7j0888+EDR9ZYj8oVNul5CnGVRZqMoym3tWzSs45vLtMusrM4ui/TzEX6uVRNEIliPEeinEsiVxLEENtoVZy+TH7T/A2qNRoqtGF9p7N1BJvddOV1fq3o26PQx9kM1u6X1EkfESR25XcO5H1D8F9R9RAjUoxmrSSff1d3AxamAa8x7S9WW/lL8TORJETETyb7NM4WdmnF8Jdfc9z5Gt1kdsJW7YbP0mo/edHpH0fzqf2kc5rP+q1e+n/AHYGa9IraNllZ3hw0iDJsgwuQZWybIMlKDIMmyDOhBkGTkVs6gRkQZKRBnQgyDJsgyYShIgycj5TpynJQhFzlJ2jCKblJ8ElmzqB3fwJU29JylwwlW/OdM93PMfgj1PxmCqVMTiYKl5SiqcKTadRdJSvJLKO7de/Gx6cb8UTFerzc9otedgAFikAAHNaZ1Ow9e86X6PUed4q8JfKhu5qz43OK0pojEYV/noWjeyqxzpvh0up9jtzPWiM4KSaaTTVmnmmuDM2bS0ydeJXY89qezxyJYjttL6mUp3lhmqMv3b9E+5LOHLJcDkcbgquHlsVqbpt7m/Nl8iSyfdv7EeXl018fPHq2UzVuqk+j877i3C4udPzXZervj4dXIqqeau9/UiCK62mvDqYiW+w2k4S87oPjvj49XOxsEcrF2MrC4iUH0XbPdvj4fhY0VzRPKqaejp3vPqMGlpGL89bPtb4+PVzM6Lvms+0u334cJIkj4iSCGPpH0fzqf20cvrdK2Fl21KS/wCRHUaR9H86n9tHLa3/AKs/4tP7RRl5hZRxTIyJMgzhegyDJsgzoQkQZJkWSlBlbJsgzqBBkGTZGzbSSu27JLNtvckutnUCtkYwcmoxi5SbsoxTbb4JLNs7vVr4McZirTxH6JSedpL89Luh8Xvln2M9W1c1TwWj1+YorbtZ152lVl3ytl3Ky7DRTBaeeii+orXjq8q1Z+CvF4m08U/ySnk9nJ1pL5O6HO77D1jV3VbBaPjbD0VFtdKrLpVJd8nnbsVl2G5BrpjrXhjvltfkAB2rAAAAAAAACvEUIVIuE4KcXk4ySafemWADkdLampq+Gns5t+Sm21n1RlvW7rvyOSxOFqUZbFSDhL1X19qe5rtR62UYzCU60dipBTjwfV2rg+1GTLo6X6x0lfTPavPV5Si2lvXejpdK6nyjeWHltr91J9JfJlufPxOehTlCooyi4yUleMk01nwZ5uTBfHP+UNVclbcL758y6hVlDzXs9nxX3x/CxSicSqtprw6mIltKGkF8dbPtLOPPrXPxM+DTV07rqa6zQRLqM3F3i9l9dtz71uNFc8fmVzT0bLSPo/n0/to5HXWdqEFxxEV4QqS/xOkq4qU47LjntQ6Ud2Uk3db1u7Tmdd/RUv5lf2qoyTEzGxSHIsgybISOF6DK2TZBnSUGQZNkGTAhIg/vsvwOw1d+D7G4y05x/JaTz26ie217FPJ83bmeo6uam4LAWlTp7dS1nXqWlP5vVH5qRpx6e1ueii+orXjq8u1c+DjG4u06q/JKTs9qavUkvZp3uu+Vu5nqmrmqGC0er0aV6nXXn0qj7n8VdkbG+BtpirThjvltfkABYrAAAAAAAAAAAAAAAAAAAMXHaPpV1apBSt5st0o9sZb0ZQExuOK0jq3WpdKm/Lw4ZKou9bpcrPsZqoNPk7NdafBrqfYelGBpLQ9HEZzjadrKpHKa59a7HdGHLoa2606f6aKaiY7nEonEzcfoWvQzt5aHrwXSXyob+cb9yMKnJNXTuuKPNyYrY52tDTW8W4WROb13l0aK/wBSpLwhb/I6SJzWuz9D/wCZ/YOacpcsyEiTISZasQZXJ235HTaA1MxuNtJQ8jSav5aomk1xhHfL3LtPS9XdSMHgrT2fLVVb87Uzs/Yjuj9faacenvbrxCm+etf3eaav6i43GWk4/k9L95UTu17EN752Xaem6u6lYLA2lGHlaq/bVLOSfXsK1ocs+1nSA348NacMl81r8gALVQAAAAAAAAAAAAAAAAAAAAAAAAAAAAAGr0joOjWbkvzVR/tIWz+Wt0uefBo2gItWLRtKYmY4cVjcBWw+dSN4/vYXcfnrfDnddpxWu0+nRzy8nWlfq3wPajU1NW8FKsq8sPCU432broptpuSh5u1dJ3tcxW0MfdvWdl9dRMcvJdBapYzG2cKfk6f76pdRa4wW+fLLtPSNX9RsHhLTlH8oqrPylRK0X7EN0e/N9p1CBfj09Ke7i+a1gAF6oAAAAAAAAAAAAAAAAAAAAAAAAAAAAAAAAAAAAAAAAAAAAAAAAAAAAAAAAAAAAAAAB//Z"/>
          <p:cNvSpPr>
            <a:spLocks noChangeAspect="1" noChangeArrowheads="1"/>
          </p:cNvSpPr>
          <p:nvPr/>
        </p:nvSpPr>
        <p:spPr bwMode="auto">
          <a:xfrm>
            <a:off x="155575" y="-144464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pic>
        <p:nvPicPr>
          <p:cNvPr id="17416" name="Picture 8" descr="http://www.webweaver.nu/clipart/img/nature/dogs/dalmatian-pup-pounc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000107"/>
            <a:ext cx="2495550" cy="1905000"/>
          </a:xfrm>
          <a:prstGeom prst="rect">
            <a:avLst/>
          </a:prstGeom>
          <a:noFill/>
        </p:spPr>
      </p:pic>
      <p:pic>
        <p:nvPicPr>
          <p:cNvPr id="17414" name="Picture 6" descr="http://www.k-state.edu/facilities/cms/Images/Supplies/bogdanco_Simple_cardboard_box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2786057"/>
            <a:ext cx="2643206" cy="1982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vassociates.in/sites/default/files/images/borders/Aqua-bubbly-pearls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5000636"/>
            <a:ext cx="828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A dog is ……………..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t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he present.</a:t>
            </a:r>
            <a:endParaRPr lang="lt-LT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488" y="4929198"/>
            <a:ext cx="32147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i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n front of</a:t>
            </a:r>
            <a:endParaRPr lang="lt-LT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pic>
        <p:nvPicPr>
          <p:cNvPr id="3" name="Picture 2" descr="http://www.clker.com/cliparts/x/N/J/P/L/n/purple-gift-box-m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500174"/>
            <a:ext cx="3328991" cy="2454712"/>
          </a:xfrm>
          <a:prstGeom prst="rect">
            <a:avLst/>
          </a:prstGeom>
          <a:noFill/>
        </p:spPr>
      </p:pic>
      <p:pic>
        <p:nvPicPr>
          <p:cNvPr id="6" name="Paveikslėlis 5" descr="http://images.clipartpanda.com/puppy-clipart-9i465L6iE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1928802"/>
            <a:ext cx="34861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vassociates.in/sites/default/files/images/borders/Aqua-bubbly-pearls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5362" name="Picture 2" descr="http://www.polyvore.com/cgi/img-thing?.out=jpg&amp;size=l&amp;tid=19381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643050"/>
            <a:ext cx="2857500" cy="2857500"/>
          </a:xfrm>
          <a:prstGeom prst="rect">
            <a:avLst/>
          </a:prstGeom>
          <a:noFill/>
        </p:spPr>
      </p:pic>
      <p:pic>
        <p:nvPicPr>
          <p:cNvPr id="15364" name="Picture 4" descr="http://www.k-state.edu/facilities/cms/Images/Supplies/bogdanco_Simple_cardboard_box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2571744"/>
            <a:ext cx="2667019" cy="2000264"/>
          </a:xfrm>
          <a:prstGeom prst="rect">
            <a:avLst/>
          </a:prstGeom>
          <a:noFill/>
        </p:spPr>
      </p:pic>
      <p:pic>
        <p:nvPicPr>
          <p:cNvPr id="6" name="Picture 4" descr="http://www.k-state.edu/facilities/cms/Images/Supplies/bogdanco_Simple_cardboard_box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571744"/>
            <a:ext cx="2667019" cy="200026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34" y="5000636"/>
            <a:ext cx="828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 A dog is …………….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t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he boxes.</a:t>
            </a:r>
            <a:endParaRPr lang="lt-LT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6116" y="4857760"/>
            <a:ext cx="2500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between</a:t>
            </a:r>
            <a:endParaRPr lang="lt-LT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vassociates.in/sites/default/files/images/borders/Aqua-bubbly-pearls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4340" name="Picture 4" descr="http://schoolofdisney.com/Stories/101Dalmatians/clipart/august23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500174"/>
            <a:ext cx="2943225" cy="2638426"/>
          </a:xfrm>
          <a:prstGeom prst="rect">
            <a:avLst/>
          </a:prstGeom>
          <a:noFill/>
        </p:spPr>
      </p:pic>
      <p:pic>
        <p:nvPicPr>
          <p:cNvPr id="14338" name="Picture 2" descr="https://encrypted-tbn2.gstatic.com/images?q=tbn:ANd9GcR-YU-wsczaAiYRMwWO8gr_7zFuLUDUMLkOul__y_lldtVDLpy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2071678"/>
            <a:ext cx="3281368" cy="241719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5000636"/>
            <a:ext cx="828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 A dog is ………….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t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he present.</a:t>
            </a:r>
            <a:endParaRPr lang="lt-LT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3240" y="4857760"/>
            <a:ext cx="2500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behind</a:t>
            </a:r>
            <a:endParaRPr lang="lt-LT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vassociates.in/sites/default/files/images/borders/Aqua-bubbly-pearls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3314" name="Picture 2" descr="http://www.k-state.edu/facilities/cms/Images/Supplies/bogdanco_Simple_cardboard_box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6419" y="1214422"/>
            <a:ext cx="2286016" cy="1714512"/>
          </a:xfrm>
          <a:prstGeom prst="rect">
            <a:avLst/>
          </a:prstGeom>
          <a:noFill/>
        </p:spPr>
      </p:pic>
      <p:pic>
        <p:nvPicPr>
          <p:cNvPr id="5" name="Picture 2" descr="http://www.k-state.edu/facilities/cms/Images/Supplies/bogdanco_Simple_cardboard_box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285860"/>
            <a:ext cx="2286016" cy="1714512"/>
          </a:xfrm>
          <a:prstGeom prst="rect">
            <a:avLst/>
          </a:prstGeom>
          <a:noFill/>
        </p:spPr>
      </p:pic>
      <p:pic>
        <p:nvPicPr>
          <p:cNvPr id="13316" name="Picture 4" descr="http://www.tripletsandus.com/disney/123images/dalm0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1142984"/>
            <a:ext cx="1790700" cy="2514600"/>
          </a:xfrm>
          <a:prstGeom prst="rect">
            <a:avLst/>
          </a:prstGeom>
          <a:noFill/>
        </p:spPr>
      </p:pic>
      <p:pic>
        <p:nvPicPr>
          <p:cNvPr id="4" name="Picture 2" descr="http://www.k-state.edu/facilities/cms/Images/Supplies/bogdanco_Simple_cardboard_box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3000372"/>
            <a:ext cx="2476517" cy="1857388"/>
          </a:xfrm>
          <a:prstGeom prst="rect">
            <a:avLst/>
          </a:prstGeom>
          <a:noFill/>
        </p:spPr>
      </p:pic>
      <p:pic>
        <p:nvPicPr>
          <p:cNvPr id="6" name="Picture 2" descr="http://www.k-state.edu/facilities/cms/Images/Supplies/bogdanco_Simple_cardboard_box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928934"/>
            <a:ext cx="2476517" cy="18573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0034" y="5000636"/>
            <a:ext cx="828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 A dog is …………… the boxes.</a:t>
            </a:r>
            <a:endParaRPr lang="lt-LT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6116" y="4857760"/>
            <a:ext cx="2500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among</a:t>
            </a:r>
            <a:endParaRPr lang="lt-LT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339</Words>
  <Application>Microsoft Office PowerPoint</Application>
  <PresentationFormat>Demonstracija ekrane (4:3)</PresentationFormat>
  <Paragraphs>111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26</vt:i4>
      </vt:variant>
    </vt:vector>
  </HeadingPairs>
  <TitlesOfParts>
    <vt:vector size="27" baseType="lpstr">
      <vt:lpstr>Office tema</vt:lpstr>
      <vt:lpstr>Skaidrė 1</vt:lpstr>
      <vt:lpstr>Skaidrė 2</vt:lpstr>
      <vt:lpstr>Skaidrė 3</vt:lpstr>
      <vt:lpstr>Skaidrė 4</vt:lpstr>
      <vt:lpstr>Skaidrė 5</vt:lpstr>
      <vt:lpstr>Skaidrė 6</vt:lpstr>
      <vt:lpstr>Skaidrė 7</vt:lpstr>
      <vt:lpstr>Skaidrė 8</vt:lpstr>
      <vt:lpstr>Skaidrė 9</vt:lpstr>
      <vt:lpstr>Skaidrė 10</vt:lpstr>
      <vt:lpstr>Skaidrė 11</vt:lpstr>
      <vt:lpstr>Skaidrė 12</vt:lpstr>
      <vt:lpstr>Skaidrė 13</vt:lpstr>
      <vt:lpstr>Skaidrė 14</vt:lpstr>
      <vt:lpstr>Skaidrė 15</vt:lpstr>
      <vt:lpstr>Skaidrė 16</vt:lpstr>
      <vt:lpstr>Skaidrė 17</vt:lpstr>
      <vt:lpstr>Skaidrė 18</vt:lpstr>
      <vt:lpstr>Skaidrė 19</vt:lpstr>
      <vt:lpstr>Skaidrė 20</vt:lpstr>
      <vt:lpstr>Skaidrė 21</vt:lpstr>
      <vt:lpstr>Skaidrė 22</vt:lpstr>
      <vt:lpstr>Skaidrė 23</vt:lpstr>
      <vt:lpstr>Skaidrė 24</vt:lpstr>
      <vt:lpstr>Skaidrė 25</vt:lpstr>
      <vt:lpstr>Skaidrė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Skaidrė 1</dc:title>
  <dc:creator>Vartotojas</dc:creator>
  <cp:lastModifiedBy>Vartotojas</cp:lastModifiedBy>
  <cp:revision>68</cp:revision>
  <dcterms:created xsi:type="dcterms:W3CDTF">2015-01-25T19:15:27Z</dcterms:created>
  <dcterms:modified xsi:type="dcterms:W3CDTF">2015-01-29T20:11:30Z</dcterms:modified>
</cp:coreProperties>
</file>