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4" r:id="rId6"/>
    <p:sldId id="260" r:id="rId7"/>
    <p:sldId id="263" r:id="rId8"/>
    <p:sldId id="257" r:id="rId9"/>
    <p:sldId id="265" r:id="rId10"/>
    <p:sldId id="262" r:id="rId11"/>
    <p:sldId id="261" r:id="rId12"/>
    <p:sldId id="266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93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8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22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4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8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5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36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00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69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5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9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92C2-BBE8-4BE3-91EA-616436B8309A}" type="datetimeFigureOut">
              <a:rPr lang="es-ES" smtClean="0"/>
              <a:t>02/03/2018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20C9-B5DD-4D82-A6D6-A58AB0C38BC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54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1.gif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6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50851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reeform 93"/>
          <p:cNvSpPr>
            <a:spLocks/>
          </p:cNvSpPr>
          <p:nvPr/>
        </p:nvSpPr>
        <p:spPr bwMode="auto">
          <a:xfrm rot="1497997">
            <a:off x="6091227" y="2910585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47" y="2087116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07504" y="699594"/>
            <a:ext cx="6408712" cy="5609726"/>
            <a:chOff x="971600" y="555578"/>
            <a:chExt cx="6408712" cy="5609726"/>
          </a:xfrm>
        </p:grpSpPr>
        <p:pic>
          <p:nvPicPr>
            <p:cNvPr id="1026" name="Picture 2" descr="http://www.islandjamsentertainment.com/wp-content/uploads/2014/09/Desert_Island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5" t="7656" b="11097"/>
            <a:stretch/>
          </p:blipFill>
          <p:spPr bwMode="auto">
            <a:xfrm flipH="1">
              <a:off x="971600" y="555578"/>
              <a:ext cx="6408712" cy="560972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7166" y="3490455"/>
              <a:ext cx="1779800" cy="20882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t="62726" r="175" b="-1071"/>
          <a:stretch/>
        </p:blipFill>
        <p:spPr>
          <a:xfrm>
            <a:off x="992249" y="930101"/>
            <a:ext cx="7901241" cy="126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41" y="4440605"/>
            <a:ext cx="1291264" cy="64457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691680" y="5470587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3883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101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89801" y="242645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_____________ drink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alcohol,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have a soft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698063" y="21521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12128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4170" y="313492"/>
            <a:ext cx="4321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smoke.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139952" y="294328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49047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101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don’t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99792" y="242645"/>
            <a:ext cx="5851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optional. We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don't want to.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95667" y="223481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70620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64170" y="169476"/>
            <a:ext cx="53782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very important.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what I said.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635896" y="601524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42379" y="6093296"/>
            <a:ext cx="1008112" cy="584037"/>
          </a:xfrm>
          <a:prstGeom prst="actionButtonBlank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755431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3"/>
          <p:cNvSpPr>
            <a:spLocks/>
          </p:cNvSpPr>
          <p:nvPr/>
        </p:nvSpPr>
        <p:spPr bwMode="auto">
          <a:xfrm rot="1497997">
            <a:off x="6115112" y="98169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278740"/>
            <a:ext cx="5634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play with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254058" y="278740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Llamada ovalada"/>
          <p:cNvSpPr/>
          <p:nvPr/>
        </p:nvSpPr>
        <p:spPr>
          <a:xfrm>
            <a:off x="4212285" y="2187232"/>
            <a:ext cx="3413603" cy="1152129"/>
          </a:xfrm>
          <a:prstGeom prst="wedgeEllipseCallout">
            <a:avLst>
              <a:gd name="adj1" fmla="val -56921"/>
              <a:gd name="adj2" fmla="val 180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 smtClean="0">
                <a:solidFill>
                  <a:schemeClr val="tx1"/>
                </a:solidFill>
              </a:rPr>
              <a:t>Click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on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right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raft</a:t>
            </a:r>
            <a:r>
              <a:rPr lang="es-ES_tradnl" dirty="0" smtClean="0">
                <a:solidFill>
                  <a:schemeClr val="tx1"/>
                </a:solidFill>
              </a:rPr>
              <a:t> to complete </a:t>
            </a:r>
            <a:r>
              <a:rPr lang="es-ES_tradnl" dirty="0" err="1" smtClean="0">
                <a:solidFill>
                  <a:schemeClr val="tx1"/>
                </a:solidFill>
              </a:rPr>
              <a:t>the</a:t>
            </a:r>
            <a:r>
              <a:rPr lang="es-ES_tradnl" dirty="0" smtClean="0">
                <a:solidFill>
                  <a:schemeClr val="tx1"/>
                </a:solidFill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</a:rPr>
              <a:t>sentence</a:t>
            </a:r>
            <a:r>
              <a:rPr lang="es-ES_tradnl" dirty="0" smtClean="0">
                <a:solidFill>
                  <a:schemeClr val="tx1"/>
                </a:solidFill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</a:rPr>
              <a:t>rescue</a:t>
            </a:r>
            <a:r>
              <a:rPr lang="es-ES_tradnl" dirty="0" smtClean="0">
                <a:solidFill>
                  <a:schemeClr val="tx1"/>
                </a:solidFill>
              </a:rPr>
              <a:t> me, </a:t>
            </a:r>
            <a:r>
              <a:rPr lang="es-ES_tradnl" dirty="0" err="1" smtClean="0">
                <a:solidFill>
                  <a:schemeClr val="tx1"/>
                </a:solidFill>
              </a:rPr>
              <a:t>please</a:t>
            </a:r>
            <a:r>
              <a:rPr lang="es-ES_tradnl" dirty="0" smtClean="0">
                <a:solidFill>
                  <a:schemeClr val="tx1"/>
                </a:solidFill>
              </a:rPr>
              <a:t>!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75753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08778" y="107628"/>
            <a:ext cx="6023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to the driver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bus is moving.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It's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64134" y="94432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91609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38550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like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I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work.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66215" y="385500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142040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51720" y="313492"/>
            <a:ext cx="6126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forbidden. 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that.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245421" y="288524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96282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3020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don’t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2328" y="385500"/>
            <a:ext cx="6740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arrive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p.m.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should be here before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midgnight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315229" y="36633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750452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3020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4535382" y="4235752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605" y="2507156"/>
            <a:ext cx="1488597" cy="17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17644" y="260648"/>
            <a:ext cx="44346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traffic light is red,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 on.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805261" y="691609"/>
            <a:ext cx="1342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2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3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536" y="4282174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mustn’t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508473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-0.07917 0.05625 C -0.09636 0.06806 -0.11216 0.09213 -0.12518 0.12038 C -0.13959 0.15348 -0.14566 0.18218 -0.14514 0.20764 L -0.14184 0.32593 " pathEditMode="relative" rAng="-35941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79004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84176" y="38550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here,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home.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339752" y="366336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863199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m-assets3.secondlife.com/assets/3889411/original/welle5%20-%20Kopie.gif?131049459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8823"/>
            <a:ext cx="9144000" cy="390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378904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slandjamsentertainment.com/wp-content/uploads/2014/09/Desert_Islan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" t="7656" b="11097"/>
          <a:stretch/>
        </p:blipFill>
        <p:spPr bwMode="auto">
          <a:xfrm flipH="1">
            <a:off x="-180530" y="-27384"/>
            <a:ext cx="5616625" cy="49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cioppoli.com/Animated%20gifs/Waterbirds/008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4422181" y="4069388"/>
            <a:ext cx="4304216" cy="2578150"/>
            <a:chOff x="395536" y="4282174"/>
            <a:chExt cx="4304216" cy="25781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d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on’t</a:t>
              </a:r>
              <a:r>
                <a:rPr lang="es-ES_tradnl" b="1" dirty="0" smtClean="0">
                  <a:solidFill>
                    <a:schemeClr val="tx1"/>
                  </a:solidFill>
                </a:rPr>
                <a:t> 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have</a:t>
              </a:r>
              <a:r>
                <a:rPr lang="es-ES_tradnl" b="1" dirty="0" smtClean="0">
                  <a:solidFill>
                    <a:schemeClr val="tx1"/>
                  </a:solidFill>
                </a:rPr>
                <a:t> to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9" y="2514388"/>
            <a:ext cx="1482434" cy="173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83768" y="314653"/>
            <a:ext cx="6042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my permission. 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do what you want.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157496" y="295489"/>
            <a:ext cx="2170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on’t have to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93"/>
          <p:cNvSpPr>
            <a:spLocks/>
          </p:cNvSpPr>
          <p:nvPr/>
        </p:nvSpPr>
        <p:spPr bwMode="auto">
          <a:xfrm rot="1497997">
            <a:off x="6133012" y="1921218"/>
            <a:ext cx="2415260" cy="146354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75382" y="116632"/>
            <a:ext cx="9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8/12</a:t>
            </a:r>
            <a:endParaRPr lang="es-E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24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967" y="5157192"/>
            <a:ext cx="1584829" cy="1536065"/>
          </a:xfrm>
          <a:prstGeom prst="rect">
            <a:avLst/>
          </a:prstGeom>
        </p:spPr>
      </p:pic>
      <p:pic>
        <p:nvPicPr>
          <p:cNvPr id="26" name="Picture 2" descr="http://www.clker.com/cliparts/F/c/x/p/c/K/message-in-a-bottle-md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7"/>
          <a:stretch/>
        </p:blipFill>
        <p:spPr bwMode="auto">
          <a:xfrm>
            <a:off x="1098953" y="4069388"/>
            <a:ext cx="487550" cy="6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305009" y="4211284"/>
            <a:ext cx="4304216" cy="2578150"/>
            <a:chOff x="395536" y="4282174"/>
            <a:chExt cx="4304216" cy="257815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5536" y="5157192"/>
              <a:ext cx="4164138" cy="17031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20 Cilindro"/>
            <p:cNvSpPr/>
            <p:nvPr/>
          </p:nvSpPr>
          <p:spPr>
            <a:xfrm>
              <a:off x="3059832" y="4287288"/>
              <a:ext cx="111488" cy="1497314"/>
            </a:xfrm>
            <a:prstGeom prst="can">
              <a:avLst>
                <a:gd name="adj" fmla="val 55588"/>
              </a:avLst>
            </a:prstGeom>
            <a:gradFill flip="none" rotWithShape="1">
              <a:gsLst>
                <a:gs pos="0">
                  <a:srgbClr val="996633">
                    <a:shade val="30000"/>
                    <a:satMod val="115000"/>
                  </a:srgbClr>
                </a:gs>
                <a:gs pos="50000">
                  <a:srgbClr val="996633">
                    <a:shade val="67500"/>
                    <a:satMod val="115000"/>
                  </a:srgbClr>
                </a:gs>
                <a:gs pos="100000">
                  <a:srgbClr val="996633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Onda"/>
            <p:cNvSpPr/>
            <p:nvPr/>
          </p:nvSpPr>
          <p:spPr>
            <a:xfrm>
              <a:off x="3171320" y="4282174"/>
              <a:ext cx="1528432" cy="1080120"/>
            </a:xfrm>
            <a:prstGeom prst="wav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</a:bodyPr>
            <a:lstStyle/>
            <a:p>
              <a:pPr algn="ctr"/>
              <a:r>
                <a:rPr lang="es-ES_tradnl" b="1" dirty="0" err="1">
                  <a:solidFill>
                    <a:schemeClr val="tx1"/>
                  </a:solidFill>
                </a:rPr>
                <a:t>m</a:t>
              </a:r>
              <a:r>
                <a:rPr lang="es-ES_tradnl" b="1" dirty="0" err="1" smtClean="0">
                  <a:solidFill>
                    <a:schemeClr val="tx1"/>
                  </a:solidFill>
                </a:rPr>
                <a:t>ustn’t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660929"/>
      </p:ext>
    </p:extLst>
  </p:cSld>
  <p:clrMapOvr>
    <a:masterClrMapping/>
  </p:clrMapOvr>
  <p:transition spd="slow">
    <p:fade/>
    <p:sndAc>
      <p:stSnd>
        <p:snd r:embed="rId2" name="seagu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ling_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7 L 0.12205 -0.00185 C 0.14913 -0.00278 0.17708 0.01364 0.20277 0.03861 C 0.23159 0.0682 0.24774 0.09988 0.25416 0.13387 L 0.28107 0.29202 " pathEditMode="relative" rAng="-8524559" ptsTypes="FffFF">
                                      <p:cBhvr>
                                        <p:cTn id="31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9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217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pptforschool.ru</cp:lastModifiedBy>
  <cp:revision>37</cp:revision>
  <dcterms:created xsi:type="dcterms:W3CDTF">2015-02-15T20:19:41Z</dcterms:created>
  <dcterms:modified xsi:type="dcterms:W3CDTF">2018-03-02T09:32:10Z</dcterms:modified>
</cp:coreProperties>
</file>