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68AF-9E62-4913-AE7F-9653625BABE8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098FC-BABE-4308-B035-8055E7D4A079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21097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80FE-786B-4F59-BFA9-66D8A953F987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5597-937D-4677-B1D9-86D2DD33202E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155842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52B5-A992-4B16-98E3-1114F25A70BE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C9188-B459-4013-BCF2-A31F1809CCA7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13973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5F5D-6B8A-4E29-89C7-B6A2F973D828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B64CE-E578-4923-8B86-B5EF07E479ED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59361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115F-FDBF-4C70-BA1E-797307DFBBA2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284AB-B260-45A2-8AEB-2DC87E9EAF28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302368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7F68-F60B-4149-A0B6-8B98F20F2D46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E7420-4BC7-414C-9F57-3E0A81D814F6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387703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AF8A-56C3-4CED-AFFD-13A88D33B6EC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B290-630C-422D-BC13-E47E5F1C9822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195320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38DB-1A5E-4951-89DE-87C16EDE782B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FF024-5146-471A-AA40-8B8136E32A63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16480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D51D-359E-40AB-94F2-4D48ACE7C246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87DC5-4FA8-495D-807B-AA3396CA99C3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276961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0D9E-C2F7-4A2A-B6FB-C4916B9B7A4F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BAC88-3A9D-42BD-9EF8-826B56A22A18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2854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FEA7-F7EC-4B05-9AC7-DE6A1E3AC82D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40BE-027E-4E3A-86C6-6D5DAD70F635}" type="slidenum">
              <a:rPr lang="pl-PL" altLang="uk-UA"/>
              <a:pPr/>
              <a:t>‹№›</a:t>
            </a:fld>
            <a:endParaRPr lang="pl-PL" altLang="uk-UA"/>
          </a:p>
        </p:txBody>
      </p:sp>
    </p:spTree>
    <p:extLst>
      <p:ext uri="{BB962C8B-B14F-4D97-AF65-F5344CB8AC3E}">
        <p14:creationId xmlns:p14="http://schemas.microsoft.com/office/powerpoint/2010/main" val="18819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33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uk-UA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uk-UA" smtClean="0"/>
              <a:t>Kliknij, aby edytować style wzorca tekstu</a:t>
            </a:r>
          </a:p>
          <a:p>
            <a:pPr lvl="1"/>
            <a:r>
              <a:rPr lang="pl-PL" altLang="uk-UA" smtClean="0"/>
              <a:t>Drugi poziom</a:t>
            </a:r>
          </a:p>
          <a:p>
            <a:pPr lvl="2"/>
            <a:r>
              <a:rPr lang="pl-PL" altLang="uk-UA" smtClean="0"/>
              <a:t>Trzeci poziom</a:t>
            </a:r>
          </a:p>
          <a:p>
            <a:pPr lvl="3"/>
            <a:r>
              <a:rPr lang="pl-PL" altLang="uk-UA" smtClean="0"/>
              <a:t>Czwarty poziom</a:t>
            </a:r>
          </a:p>
          <a:p>
            <a:pPr lvl="4"/>
            <a:r>
              <a:rPr lang="pl-PL" altLang="uk-UA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C8167-0613-43C6-B0E0-21E444D23D4D}" type="datetimeFigureOut">
              <a:rPr lang="pl-PL"/>
              <a:pPr>
                <a:defRPr/>
              </a:pPr>
              <a:t>14.09.2019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17540D-35A1-40DE-9CFE-3245C92FDBD6}" type="slidenum">
              <a:rPr lang="pl-PL" altLang="uk-UA"/>
              <a:pPr/>
              <a:t>‹№›</a:t>
            </a:fld>
            <a:endParaRPr lang="pl-PL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/>
          <p:cNvSpPr/>
          <p:nvPr/>
        </p:nvSpPr>
        <p:spPr>
          <a:xfrm>
            <a:off x="7674193" y="4753049"/>
            <a:ext cx="11288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scared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80" y="3408410"/>
            <a:ext cx="119856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92" y="3424285"/>
            <a:ext cx="1223963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Prostokąt 41"/>
          <p:cNvSpPr/>
          <p:nvPr/>
        </p:nvSpPr>
        <p:spPr>
          <a:xfrm>
            <a:off x="3900943" y="4709201"/>
            <a:ext cx="13708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hungry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2217633" y="4667451"/>
            <a:ext cx="10999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happy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409191" y="6382822"/>
            <a:ext cx="7168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sad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206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2" y="3424285"/>
            <a:ext cx="11874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5" y="3490960"/>
            <a:ext cx="1435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Prostokąt 49"/>
          <p:cNvSpPr/>
          <p:nvPr/>
        </p:nvSpPr>
        <p:spPr>
          <a:xfrm>
            <a:off x="569145" y="4753049"/>
            <a:ext cx="6415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hot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206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2" y="5237210"/>
            <a:ext cx="1187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Prostokąt 55"/>
          <p:cNvSpPr/>
          <p:nvPr/>
        </p:nvSpPr>
        <p:spPr>
          <a:xfrm>
            <a:off x="3760154" y="6382822"/>
            <a:ext cx="15712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surprised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298768" y="1468479"/>
            <a:ext cx="11528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In love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6032877" y="4667451"/>
            <a:ext cx="7553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shy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5816851" y="6382822"/>
            <a:ext cx="11592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angry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207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05" y="3413172"/>
            <a:ext cx="122396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0" y="5184822"/>
            <a:ext cx="12017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Prostokąt 62"/>
          <p:cNvSpPr/>
          <p:nvPr/>
        </p:nvSpPr>
        <p:spPr>
          <a:xfrm>
            <a:off x="90070" y="6444898"/>
            <a:ext cx="16562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exhausted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207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05" y="5146722"/>
            <a:ext cx="11890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Prostokąt 64"/>
          <p:cNvSpPr/>
          <p:nvPr/>
        </p:nvSpPr>
        <p:spPr>
          <a:xfrm>
            <a:off x="7710650" y="6382822"/>
            <a:ext cx="9605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bored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207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55" y="5162597"/>
            <a:ext cx="11874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42" y="5222922"/>
            <a:ext cx="11874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Prostokąt 35"/>
          <p:cNvSpPr/>
          <p:nvPr/>
        </p:nvSpPr>
        <p:spPr>
          <a:xfrm>
            <a:off x="7691943" y="1377050"/>
            <a:ext cx="11015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sleepy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sp>
        <p:nvSpPr>
          <p:cNvPr id="40" name="Prostokąt 36"/>
          <p:cNvSpPr/>
          <p:nvPr/>
        </p:nvSpPr>
        <p:spPr>
          <a:xfrm>
            <a:off x="2176006" y="1439360"/>
            <a:ext cx="12843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furious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50" y="223879"/>
            <a:ext cx="20415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25" y="182604"/>
            <a:ext cx="11525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Prostokąt 46"/>
          <p:cNvSpPr/>
          <p:nvPr/>
        </p:nvSpPr>
        <p:spPr>
          <a:xfrm>
            <a:off x="5727583" y="1390825"/>
            <a:ext cx="16706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disgusted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00" y="122279"/>
            <a:ext cx="11874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87" y="171491"/>
            <a:ext cx="14763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Prostokąt 51"/>
          <p:cNvSpPr/>
          <p:nvPr/>
        </p:nvSpPr>
        <p:spPr>
          <a:xfrm>
            <a:off x="4359968" y="1445763"/>
            <a:ext cx="7857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cold</a:t>
            </a:r>
            <a:endParaRPr lang="pl-PL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cs typeface="Arial" charset="0"/>
            </a:endParaRP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-95062"/>
            <a:ext cx="14001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2" b="-12888"/>
          <a:stretch>
            <a:fillRect/>
          </a:stretch>
        </p:blipFill>
        <p:spPr bwMode="auto">
          <a:xfrm>
            <a:off x="790997" y="2184858"/>
            <a:ext cx="7634752" cy="1023558"/>
          </a:xfrm>
          <a:prstGeom prst="rect">
            <a:avLst/>
          </a:prstGeom>
          <a:solidFill>
            <a:srgbClr val="FF0000"/>
          </a:solidFill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bored.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zaokrąglony 11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sleepy.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in love.</a:t>
            </a:r>
          </a:p>
        </p:txBody>
      </p:sp>
      <p:sp>
        <p:nvSpPr>
          <p:cNvPr id="15" name="Strzałka w prawo 14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16" name="Prostokąt 15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sp>
        <p:nvSpPr>
          <p:cNvPr id="12296" name="Picture 3"/>
          <p:cNvSpPr>
            <a:spLocks noChangeAspect="1" noChangeArrowheads="1"/>
          </p:cNvSpPr>
          <p:nvPr/>
        </p:nvSpPr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uk-UA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scared.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disgusted.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sad.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shy.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852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surprised.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852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exhausted.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852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sad.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sleepy.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furious.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hungry.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załka w prawo 10"/>
          <p:cNvSpPr/>
          <p:nvPr/>
        </p:nvSpPr>
        <p:spPr>
          <a:xfrm>
            <a:off x="6875463" y="5589588"/>
            <a:ext cx="1692275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thirsty.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hungry.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0929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sleepy.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happy.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092950" y="564673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shy.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70929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15" name="Prostokąt 14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surprised.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tired.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bored.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7231063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Segoe Print" pitchFamily="2" charset="0"/>
              </a:rPr>
              <a:t>next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scared.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disgusted.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shy.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7235825" y="5589588"/>
            <a:ext cx="1296988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8" name="Prostokąt 7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4813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in love.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frustrated.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780000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bored.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235825" y="5589588"/>
            <a:ext cx="1296988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81163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angry.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scared.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sad.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  <p:sp>
        <p:nvSpPr>
          <p:cNvPr id="9" name="Prostokąt 8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8463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/>
          <a:srcRect l="6496" t="14035" r="6171" b="28160"/>
          <a:stretch/>
        </p:blipFill>
        <p:spPr bwMode="auto">
          <a:xfrm>
            <a:off x="900113" y="260350"/>
            <a:ext cx="7343775" cy="1282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400688" y="1802650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furious.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4379233" y="292349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cold.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363887" y="4003436"/>
            <a:ext cx="3672408" cy="92804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4400" dirty="0">
                <a:ln w="12700">
                  <a:solidFill>
                    <a:schemeClr val="tx2"/>
                  </a:solidFill>
                </a:ln>
                <a:solidFill>
                  <a:schemeClr val="tx2"/>
                </a:solidFill>
                <a:latin typeface="Berlin Sans FB" pitchFamily="34" charset="0"/>
              </a:rPr>
              <a:t>He’s hot.</a:t>
            </a:r>
          </a:p>
        </p:txBody>
      </p:sp>
      <p:sp>
        <p:nvSpPr>
          <p:cNvPr id="7" name="Prostokąt 6"/>
          <p:cNvSpPr/>
          <p:nvPr/>
        </p:nvSpPr>
        <p:spPr>
          <a:xfrm rot="21101160">
            <a:off x="2985189" y="5139035"/>
            <a:ext cx="20425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  <a:cs typeface="Arial" charset="0"/>
              </a:rPr>
              <a:t>great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  <a:cs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8463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załka w prawo 10"/>
          <p:cNvSpPr/>
          <p:nvPr/>
        </p:nvSpPr>
        <p:spPr>
          <a:xfrm>
            <a:off x="7308850" y="5589588"/>
            <a:ext cx="1295400" cy="827087"/>
          </a:xfrm>
          <a:prstGeom prst="rightArrow">
            <a:avLst>
              <a:gd name="adj1" fmla="val 59092"/>
              <a:gd name="adj2" fmla="val 50000"/>
            </a:avLst>
          </a:prstGeom>
          <a:solidFill>
            <a:schemeClr val="tx2"/>
          </a:solidFill>
          <a:ln w="76200" cmpd="thickThin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latin typeface="Segoe Print" pitchFamily="2" charset="0"/>
              </a:rPr>
              <a:t>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181</TotalTime>
  <Words>194</Words>
  <Application>Microsoft Office PowerPoint</Application>
  <PresentationFormat>Екран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Calibri</vt:lpstr>
      <vt:lpstr>Arial</vt:lpstr>
      <vt:lpstr>Segoe Print</vt:lpstr>
      <vt:lpstr>Motyw pakietu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Інна</cp:lastModifiedBy>
  <cp:revision>42</cp:revision>
  <dcterms:created xsi:type="dcterms:W3CDTF">2012-01-27T18:13:48Z</dcterms:created>
  <dcterms:modified xsi:type="dcterms:W3CDTF">2019-09-14T09:59:24Z</dcterms:modified>
</cp:coreProperties>
</file>