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72" r:id="rId3"/>
    <p:sldId id="273" r:id="rId4"/>
    <p:sldId id="274" r:id="rId5"/>
    <p:sldId id="271" r:id="rId6"/>
    <p:sldId id="261" r:id="rId7"/>
    <p:sldId id="266" r:id="rId8"/>
    <p:sldId id="270" r:id="rId9"/>
    <p:sldId id="276" r:id="rId10"/>
    <p:sldId id="277" r:id="rId11"/>
    <p:sldId id="278" r:id="rId12"/>
    <p:sldId id="279" r:id="rId13"/>
    <p:sldId id="281" r:id="rId14"/>
    <p:sldId id="268" r:id="rId15"/>
    <p:sldId id="282" r:id="rId16"/>
    <p:sldId id="284" r:id="rId17"/>
    <p:sldId id="267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1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902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8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5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1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2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3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6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8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3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21A3887-B70E-424F-85D2-01D147B5D840}" type="datetimeFigureOut">
              <a:rPr lang="ru-RU" smtClean="0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226152-1A14-40B4-B53F-26B7CD6FF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3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0.gstatic.com/images?q=tbn:ANd9GcRyVOAtDj8gtTvoUsMdv1x13oRGzxwrdogbtxEAreKgOlWdWJnQ" TargetMode="External"/><Relationship Id="rId13" Type="http://schemas.openxmlformats.org/officeDocument/2006/relationships/hyperlink" Target="http://5fan.info/files/42/adc1e763376922ec6df0acd8d2700a4a.html_files/rId5.jpg" TargetMode="External"/><Relationship Id="rId18" Type="http://schemas.openxmlformats.org/officeDocument/2006/relationships/hyperlink" Target="http://myflora.org.ua/content/articles/tree_ferns/Cyathea%20cooperi.jpg" TargetMode="External"/><Relationship Id="rId3" Type="http://schemas.openxmlformats.org/officeDocument/2006/relationships/hyperlink" Target="http://www.supersadovnik.ru/site_images/00000019/00054461.jpg" TargetMode="External"/><Relationship Id="rId21" Type="http://schemas.openxmlformats.org/officeDocument/2006/relationships/hyperlink" Target="http://www.forestinvest.ru/articles/foto-v-stati/Pinus%20aristata.JPG" TargetMode="External"/><Relationship Id="rId7" Type="http://schemas.openxmlformats.org/officeDocument/2006/relationships/hyperlink" Target="http://surprising-plants.org.ua/system/files/sfignum2.jpg" TargetMode="External"/><Relationship Id="rId12" Type="http://schemas.openxmlformats.org/officeDocument/2006/relationships/hyperlink" Target="http://www.ecoterica.com/wp-content/uploads/2014/09/post-12150-1199728173.jpg" TargetMode="External"/><Relationship Id="rId17" Type="http://schemas.openxmlformats.org/officeDocument/2006/relationships/hyperlink" Target="http://loveflora.ru/wp-content/uploads/2012/07/paporotnik2_cr.jpg" TargetMode="External"/><Relationship Id="rId2" Type="http://schemas.openxmlformats.org/officeDocument/2006/relationships/hyperlink" Target="https://encryptedtbn0.gstatic.com/images?q=tbn:ANd9GcTpljivNPdHSWzumDFEUbe2UHbKwKgDbrZTJssV2rf6vQ7E9tdz" TargetMode="External"/><Relationship Id="rId16" Type="http://schemas.openxmlformats.org/officeDocument/2006/relationships/hyperlink" Target="http://www.floranimal.ru/pages/flora/s/5487.jpg" TargetMode="External"/><Relationship Id="rId20" Type="http://schemas.openxmlformats.org/officeDocument/2006/relationships/hyperlink" Target="http://rostokfamily.ru/upload/iblock/edb/edbb0ba175267c530c6df2784ab56de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5.radikal.ru/i108/1009/95/4334a39f5eb7.jpg" TargetMode="External"/><Relationship Id="rId11" Type="http://schemas.openxmlformats.org/officeDocument/2006/relationships/hyperlink" Target="http://nacles.ru/wp-content/uploads/2014/05/6.jpg" TargetMode="External"/><Relationship Id="rId5" Type="http://schemas.openxmlformats.org/officeDocument/2006/relationships/hyperlink" Target="https://encrypted-tbn3.gstatic.com/images?q=tbn:ANd9GcSlLdLMBhz_JzcRTFaLKHU8jAfDm0VJOklB8C-ihB-Z0MfClBb" TargetMode="External"/><Relationship Id="rId15" Type="http://schemas.openxmlformats.org/officeDocument/2006/relationships/hyperlink" Target="https://encryptedtbn1.gstatic.com/images?q=tbn:ANd9GcRilFeD_P88wixucUhOGmA1A6v1qq2KQkzyBMmPi27i9B6N8QQm" TargetMode="External"/><Relationship Id="rId10" Type="http://schemas.openxmlformats.org/officeDocument/2006/relationships/hyperlink" Target="http://www.kladovayalesa.ru/wp-content/uploads/2011/04/1196557270.jpg" TargetMode="External"/><Relationship Id="rId19" Type="http://schemas.openxmlformats.org/officeDocument/2006/relationships/hyperlink" Target="http://indasad.ru/images/stories/cvetovodstvo_sad/ekzoticheskie_cvety/drevovidnyepaporotniki.jpg" TargetMode="External"/><Relationship Id="rId4" Type="http://schemas.openxmlformats.org/officeDocument/2006/relationships/hyperlink" Target="http://img22.ria.ru/images/90605/46/906054615.jpg" TargetMode="External"/><Relationship Id="rId9" Type="http://schemas.openxmlformats.org/officeDocument/2006/relationships/hyperlink" Target="http://www.pelargonium.ru/files/4-590.JPG" TargetMode="External"/><Relationship Id="rId14" Type="http://schemas.openxmlformats.org/officeDocument/2006/relationships/hyperlink" Target="http://hvosch.ru/wp-content/uploads/2013/01/papor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938"/>
            <a:ext cx="498633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6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endParaRPr lang="ru-RU" sz="66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/>
          <a:stretch/>
        </p:blipFill>
        <p:spPr>
          <a:xfrm>
            <a:off x="539552" y="2708920"/>
            <a:ext cx="4183157" cy="364958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231126" cy="264168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11" y="3087783"/>
            <a:ext cx="3289169" cy="32496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881188"/>
            <a:ext cx="2411412" cy="4711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938" y="1604963"/>
            <a:ext cx="2879725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Споры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плауна булавовидного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продавали в аптеках под названием «ликоподий». Этот порошок, не смачивающийся водой и не раздражающий самую нежную кожу, использовался в качестве детской присыпки.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1374775"/>
            <a:ext cx="3382963" cy="45164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8913" y="6072188"/>
            <a:ext cx="31384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плаун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4975" y="1374775"/>
            <a:ext cx="2087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57338"/>
            <a:ext cx="5651500" cy="42386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1341438"/>
            <a:ext cx="3168650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на Земле примерно в одно время с плаунами и хвощами, но они оказались самыми успешными из споровых растений: около 300 родов и более 10 тыс. видов распространены от Заполярья до тропиков.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281113"/>
            <a:ext cx="3673475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Некоторые папоротники перешли к водному образу жизни (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сальвиния плавающая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поверью, папоротники цветут в июньскую ночь на Ивана Купалу, тот кто найдет чудо-цветок папоротника, познает тайны подземных кладов. Однако папоротники не  цветут.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 красивая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легенда.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844675"/>
            <a:ext cx="5003800" cy="37528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412875"/>
            <a:ext cx="41052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большинстве своем папоротники – травянистые растения, но на укутанных облаками склонах тропических гор до сих пор растут леса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древовидных папоротников,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сохранившихся со времён динозавров. Их 20-тиметровые стволы увенчаны султаном перистых листьев, достигающих в длину 6 м. По сути, это гигантские травы.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675" y="1773238"/>
            <a:ext cx="4572000" cy="3429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1628775"/>
            <a:ext cx="5976937" cy="39671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Одетые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хвоей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1412875"/>
            <a:ext cx="316865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многочисленная группа голосеменных растений. Почти все хвойные  - вечнозеленые деревья и кустарники, трав среди них нет. Листья превратились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иголки или мелкие чешуйки.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70" y="247474"/>
            <a:ext cx="7055380" cy="14005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8" y="1133474"/>
            <a:ext cx="37433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что листья, ветки, кора и семена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ядовитые вещества , их нет только  в сочных покровах семян.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 тиса красного цвета, не поддается гниению, только чернеет в воде. Она упругая, поэтому именно из неё делали длинные английские луки. Таким луком был вооружён и Робин Гуд.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1341438"/>
            <a:ext cx="5327650" cy="46609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738" y="6165850"/>
            <a:ext cx="4679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 ягодный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341438"/>
            <a:ext cx="3097212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Самое долгоживущее дерево на Земле – это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сосна остистая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растущая в Скалистых горах на западе США. Некоторые искореженные ветрами экземпляры старше египетских пирамид – они достигли возраста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4 700 лет!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568450"/>
            <a:ext cx="5616575" cy="4267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591" y="70037"/>
            <a:ext cx="7954972" cy="140053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Цветущая вершина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975"/>
            <a:ext cx="5508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Цветковые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современные растения. Они появились на Земле 120 млн лет назад, а сейчас насчитываются около 300 тыс. видов. Главной «визитной карточкой» современных цветковых является наличие цветка.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19488"/>
            <a:ext cx="4645025" cy="31591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800" y="1454150"/>
            <a:ext cx="3635375" cy="51943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07950" y="0"/>
            <a:ext cx="9036050" cy="75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Материалы оформления.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https://encryptedtbn0.gstatic.com/images?q=tbn:ANd9GcTpljivNPdHSWzumDFEUbe2UHbKwKgDbrZTJssV2rf6vQ7E9tdz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http://www.supersadovnik.ru/site_images/00000019/00054461.jpg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http://img22.ria.ru/images/90605/46/906054615.jpg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https://encryptedtbn3.gstatic.com/images?q=tbn:ANd9GcSlLdLMBhz_JzcRTFaLKHU8jAfDm0VJOklB8C-ihB-Z0MfClBb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http://s45.radikal.ru/i108/1009/95/4334a39f5eb7.jpg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http://surprising-plants.org.ua/system/files/sfignum2.jpg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https://encryptedtbn0.gstatic.com/images?q=tbn:ANd9GcRyVOAtDj8gtTvoUsMdv1x13oRGzxwrdogbtxEAreKgOlWdWJnQ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http://www.pelargonium.ru/files/4-590.JPG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http://www.kladovayalesa.ru/wp-content/uploads/2011/04/1196557270.jpg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http://nacles.ru/wp-content/uploads/2014/05/6.jpg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http://www.ecoterica.com/wp-content/uploads/2014/09/post-12150-1199728173.jpg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http://5fan.info/files/42/adc1e763376922ec6df0acd8d2700a4a.html_files/rId5.jpg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http://hvosch.ru/wp-content/uploads/2013/01/paport.jpg</a:t>
            </a:r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https://encryptedtbn1.gstatic.com/images?q=tbn:ANd9GcRilFeD_P88wixucUhOGmA1A6v1qq2KQkzyBMmPi27i9B6N8QQm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http://www.floranimal.ru/pages/flora/s/5487.jpg</a:t>
            </a: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http://loveflora.ru/wp-content/uploads/2012/07/paporotnik2_cr.jpg</a:t>
            </a: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http://myflora.org.ua/content/articles/tree_ferns/Cyathea%20cooperi.jpg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http://indasad.ru/images/stories/cvetovodstvo_sad/ekzoticheskie_cvety/drevovidnyepaporotniki.jpg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http://rostokfamily.ru/upload/iblock/edb/edbb0ba175267c530c6df2784ab56de3.jpg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http://www.forestinvest.ru/articles/foto-v-stati/Pinus%20aristata.JPG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268413"/>
            <a:ext cx="41767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одни из древнейших живых организмов на Земле. Заселив воды морей и океанов, они подготовили плацдарм для дальнейшего развития жизни на Земле. Водоросли – микроскопические организмы и настоящие гиганты, в морях и океанах они образуют целые подводные леса.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60350"/>
            <a:ext cx="2987675" cy="2552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70213"/>
            <a:ext cx="2879725" cy="37560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" y="147638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196975"/>
            <a:ext cx="360045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водоросли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(главным образом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планктоновые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выделяют более половины всего кислорода, поступающего в атмосферу Земли. В водорослях сосредоточена и четверть всего живого вещества нашей планеты.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913" y="2708275"/>
            <a:ext cx="5237162" cy="40465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3350"/>
            <a:ext cx="3348037" cy="24765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50825" y="1341438"/>
            <a:ext cx="38163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Скопление водорослей в Саргассовом море буквально кишат ракообразными, моллюсками, червями и прочими животными, многие из которых не встречаются больше нигде в мире.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t="47202" b="-2"/>
          <a:stretch>
            <a:fillRect/>
          </a:stretch>
        </p:blipFill>
        <p:spPr bwMode="auto">
          <a:xfrm>
            <a:off x="4067175" y="1357313"/>
            <a:ext cx="4897438" cy="52085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первопроходцы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412875"/>
            <a:ext cx="463232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своеобразный союз водоросли и гриба.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Лишайникам не страшны жара, холод, длительное высушивание. Однако их недаром называют индикаторами чистоты воздуха: они погибают при его загрязнении, поэтому их так редко можно встретить в городах.     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217613"/>
            <a:ext cx="2987675" cy="22383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3587750"/>
            <a:ext cx="4211637" cy="30813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9" y="15331"/>
            <a:ext cx="8507412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96206"/>
            <a:ext cx="44386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считалось, что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симбиозом гриба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водоросли. Однако более тщательные исследования показали, что нити гриба со временем убивают клетки водоросли, внедряясь в них.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076" y="813911"/>
            <a:ext cx="4824412" cy="37528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3773" y="47651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высокоорганизованных видов лишайников паразитизм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 носит умеренный характер и компенсируется взаимной выгодой от совместного проживания.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900" y="954088"/>
            <a:ext cx="3597275" cy="26336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3298825"/>
            <a:ext cx="4391025" cy="32940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5888"/>
            <a:ext cx="8893175" cy="76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Пионеры освоения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суши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981075"/>
            <a:ext cx="5546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Предки современных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мохообразных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появились в каменноугольном периоде. Эта группа растений мало изменилась с тех времен. Мохообразные разрешили большую часть проблем, связанных с проживанием на суше.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8513" y="4005263"/>
            <a:ext cx="44973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современных мохообразных.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43211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Сфагнум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отличное перевязочное средство. Он лучше ваты впитывает влагу и обладает бактерицидными свойствами. Масса пропитавшегося влагою мха увеличивается в 25 – 35 раз! Во время Великой Отечественной войны сфагнум специально заготавливали для партизанских госпиталей.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575" y="1685925"/>
            <a:ext cx="4535488" cy="36369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6100" y="5661025"/>
            <a:ext cx="46529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Сфагнум – живая губка.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Плауны 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хвощи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7950" y="1341438"/>
            <a:ext cx="44640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 300 млн лет назад климат на планете был тёплым и влажным огромные пространства суши покрывали густые заболоченные леса. Эти леса были образованы  древовидными предками современных хвощей и плаунов, достигавшими в высоту 30 м и более. Остатки их стволов, погрузившись в болотистую почву. За миллионы лет сформировали мощные залежи каменного угля.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08100"/>
            <a:ext cx="4392613" cy="48656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Другая 7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762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Ion</vt:lpstr>
      <vt:lpstr>PowerPoint Presentation</vt:lpstr>
      <vt:lpstr>Они были первыми</vt:lpstr>
      <vt:lpstr>Интересные факты</vt:lpstr>
      <vt:lpstr>Интересные факты</vt:lpstr>
      <vt:lpstr>Растения – первопроходцы</vt:lpstr>
      <vt:lpstr>Интересные      факты</vt:lpstr>
      <vt:lpstr>PowerPoint Presentation</vt:lpstr>
      <vt:lpstr>Интересные факты</vt:lpstr>
      <vt:lpstr>Плауны и хвощи</vt:lpstr>
      <vt:lpstr>Интересные факты.</vt:lpstr>
      <vt:lpstr>   Папоротники</vt:lpstr>
      <vt:lpstr>Интересные факты</vt:lpstr>
      <vt:lpstr>Интересные факты</vt:lpstr>
      <vt:lpstr>Одетые хвоей</vt:lpstr>
      <vt:lpstr>Интересные факты</vt:lpstr>
      <vt:lpstr>Интересные факты</vt:lpstr>
      <vt:lpstr>Цветущая вершина эволюции</vt:lpstr>
      <vt:lpstr>PowerPoint Presentation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pptforschool.ru</cp:lastModifiedBy>
  <cp:revision>40</cp:revision>
  <dcterms:created xsi:type="dcterms:W3CDTF">2015-05-19T10:06:55Z</dcterms:created>
  <dcterms:modified xsi:type="dcterms:W3CDTF">2018-02-22T14:45:52Z</dcterms:modified>
</cp:coreProperties>
</file>