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1" autoAdjust="0"/>
    <p:restoredTop sz="94660"/>
  </p:normalViewPr>
  <p:slideViewPr>
    <p:cSldViewPr>
      <p:cViewPr>
        <p:scale>
          <a:sx n="76" d="100"/>
          <a:sy n="76" d="100"/>
        </p:scale>
        <p:origin x="-121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E1BEF4-870D-4B30-8F27-60223277BB8E}" type="datetimeFigureOut">
              <a:rPr lang="ru-RU" smtClean="0"/>
              <a:pPr>
                <a:defRPr/>
              </a:pPr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9B6B3B-073A-403C-AE67-74247C55CCD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video" Target="file:///F:\Data\VIDEO\018104.mpg" TargetMode="External"/><Relationship Id="rId1" Type="http://schemas.microsoft.com/office/2007/relationships/media" Target="file:///F:\Data\VIDEO\018104.mpg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video" Target="file:///F:\Data\VIDEO\021603.mpg" TargetMode="External"/><Relationship Id="rId7" Type="http://schemas.openxmlformats.org/officeDocument/2006/relationships/oleObject" Target="../embeddings/oleObject1.bin"/><Relationship Id="rId12" Type="http://schemas.openxmlformats.org/officeDocument/2006/relationships/slide" Target="slide3.xml"/><Relationship Id="rId2" Type="http://schemas.microsoft.com/office/2007/relationships/media" Target="file:///F:\Data\VIDEO\021603.mpg" TargetMode="Externa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4.png"/><Relationship Id="rId5" Type="http://schemas.openxmlformats.org/officeDocument/2006/relationships/video" Target="file:///F:\Data\VIDEO\016804.mpg" TargetMode="External"/><Relationship Id="rId10" Type="http://schemas.openxmlformats.org/officeDocument/2006/relationships/image" Target="../media/image23.png"/><Relationship Id="rId4" Type="http://schemas.microsoft.com/office/2007/relationships/media" Target="file:///F:\Data\VIDEO\016804.mpg" TargetMode="Externa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video" Target="file:///F:\Data\VIDEO\010004.mpg" TargetMode="External"/><Relationship Id="rId7" Type="http://schemas.openxmlformats.org/officeDocument/2006/relationships/image" Target="../media/image27.png"/><Relationship Id="rId2" Type="http://schemas.microsoft.com/office/2007/relationships/media" Target="file:///F:\Data\VIDEO\010004.mpg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F:\Data\VIDEO\004903.mpg" TargetMode="External"/><Relationship Id="rId1" Type="http://schemas.microsoft.com/office/2007/relationships/media" Target="file:///F:\Data\VIDEO\004903.mpg" TargetMode="External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5" name="Picture 15" descr="Картинки по запросу тиг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905"/>
            <a:ext cx="2722637" cy="2722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780928"/>
            <a:ext cx="6172200" cy="1189102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cap="all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Основные свойства  живых организмов</a:t>
            </a:r>
            <a:endParaRPr lang="ru-RU" sz="6000" cap="all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49" name="Picture 9" descr="Картинки по запросу раст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73" y="0"/>
            <a:ext cx="2592287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Картинки по запросу сло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4" y="216024"/>
            <a:ext cx="3000918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Картинки по запросу кактус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8"/>
          <a:stretch/>
        </p:blipFill>
        <p:spPr bwMode="auto">
          <a:xfrm>
            <a:off x="5838506" y="4004814"/>
            <a:ext cx="3155182" cy="24254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tx1"/>
                </a:solidFill>
              </a:rPr>
              <a:t>Движение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3" name="01810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46863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428750"/>
            <a:ext cx="31686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0"/>
            <a:ext cx="21431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86250"/>
            <a:ext cx="324008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омой 7">
            <a:hlinkClick r:id="rId8" action="ppaction://hlinksldjump" highlightClick="1"/>
          </p:cNvPr>
          <p:cNvSpPr/>
          <p:nvPr/>
        </p:nvSpPr>
        <p:spPr>
          <a:xfrm>
            <a:off x="214313" y="5786438"/>
            <a:ext cx="785812" cy="785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 и развитие.</a:t>
            </a:r>
            <a:endParaRPr lang="ru-RU" sz="4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143500" y="2000250"/>
          <a:ext cx="3725863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Об’єкт оболонки Пакувальника" showAsIcon="1" r:id="rId7" imgW="723960" imgH="485640" progId="Package">
                  <p:embed/>
                </p:oleObj>
              </mc:Choice>
              <mc:Fallback>
                <p:oleObj name="Об’єкт оболонки Пакувальника" showAsIcon="1" r:id="rId7" imgW="723960" imgH="48564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000250"/>
                        <a:ext cx="3725863" cy="25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021603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91013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16804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3125"/>
            <a:ext cx="4500562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0"/>
            <a:ext cx="189071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омой 6">
            <a:hlinkClick r:id="rId12" action="ppaction://hlinksldjump" highlightClick="1"/>
          </p:cNvPr>
          <p:cNvSpPr/>
          <p:nvPr/>
        </p:nvSpPr>
        <p:spPr>
          <a:xfrm>
            <a:off x="214313" y="6215063"/>
            <a:ext cx="785812" cy="50006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Раздражимость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057400"/>
            <a:ext cx="47863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285750" y="5857875"/>
            <a:ext cx="785813" cy="785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Размножение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14375" y="2714625"/>
          <a:ext cx="3832225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Об’єкт оболонки Пакувальника" showAsIcon="1" r:id="rId5" imgW="723960" imgH="485640" progId="Package">
                  <p:embed/>
                </p:oleObj>
              </mc:Choice>
              <mc:Fallback>
                <p:oleObj name="Об’єкт оболонки Пакувальника" showAsIcon="1" r:id="rId5" imgW="723960" imgH="485640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714625"/>
                        <a:ext cx="3832225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010004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429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Управляющая кнопка: домой 4">
            <a:hlinkClick r:id="rId8" action="ppaction://hlinksldjump" highlightClick="1"/>
          </p:cNvPr>
          <p:cNvSpPr/>
          <p:nvPr/>
        </p:nvSpPr>
        <p:spPr>
          <a:xfrm>
            <a:off x="8001000" y="5572125"/>
            <a:ext cx="785813" cy="9286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87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chemeClr val="tx1"/>
                </a:solidFill>
              </a:rPr>
              <a:t>Живой организм </a:t>
            </a:r>
            <a:r>
              <a:rPr lang="ru-RU" dirty="0" smtClean="0"/>
              <a:t>– </a:t>
            </a:r>
            <a:r>
              <a:rPr lang="ru-RU" sz="2400" b="1" dirty="0" smtClean="0">
                <a:solidFill>
                  <a:schemeClr val="tx1"/>
                </a:solidFill>
              </a:rPr>
              <a:t>целостная система, реальный носитель жизни, обладающий всеми признаками жизни.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1267" name="Содержимое 4" descr="внут.стр рыбы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2286000"/>
            <a:ext cx="2882900" cy="1714500"/>
          </a:xfrm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786313" y="2286000"/>
          <a:ext cx="4038600" cy="42402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578"/>
                <a:gridCol w="1824022"/>
              </a:tblGrid>
              <a:tr h="848043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Животные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</a:tr>
              <a:tr h="848043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Растения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</a:tr>
              <a:tr h="848043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Вирусы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</a:tr>
              <a:tr h="848043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Грибы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</a:tr>
              <a:tr h="848043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Бактерии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88" name="Рисунок 7" descr="злаки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476750"/>
            <a:ext cx="22288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Признаки живых организмов</a:t>
            </a:r>
            <a:endParaRPr lang="ru-RU" sz="4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857375" y="1349375"/>
            <a:ext cx="59150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Сходный химический состав</a:t>
            </a:r>
            <a:r>
              <a:rPr lang="ru-RU" altLang="ru-RU" sz="32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Клеточное строение.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Обмен веществ и энергии.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Питание.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Дыхание.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Выделение.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Движение.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Рост и развитие</a:t>
            </a: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Раздражимость.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Размножение.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eriod"/>
            </a:pP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42116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Сходный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химический состав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0" y="1714500"/>
            <a:ext cx="9190038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Century Schoolbook" pitchFamily="18" charset="0"/>
              <a:buAutoNum type="arabicPeriod"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Почти все химические элементы  периодической системы</a:t>
            </a:r>
          </a:p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Менделеева входят в состав живых организмов.</a:t>
            </a:r>
          </a:p>
          <a:p>
            <a:pPr eaLnBrk="1" hangingPunct="1"/>
            <a:endParaRPr lang="ru-RU" altLang="ru-RU" sz="2400" b="1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400" b="1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2.В живых организмах  98 % : Кислород, Углерод, Азот, Водород</a:t>
            </a:r>
            <a:r>
              <a:rPr lang="ru-RU" altLang="ru-RU" sz="2400" b="1">
                <a:latin typeface="Century Schoolbook" pitchFamily="18" charset="0"/>
              </a:rPr>
              <a:t>.</a:t>
            </a:r>
          </a:p>
          <a:p>
            <a:pPr eaLnBrk="1" hangingPunct="1"/>
            <a:endParaRPr lang="ru-RU" altLang="ru-RU" sz="2400" b="1">
              <a:latin typeface="Century Schoolbook" pitchFamily="18" charset="0"/>
            </a:endParaRPr>
          </a:p>
          <a:p>
            <a:pPr eaLnBrk="1" hangingPunct="1"/>
            <a:endParaRPr lang="ru-RU" altLang="ru-RU" sz="2400" b="1">
              <a:latin typeface="Century Schoolbook" pitchFamily="18" charset="0"/>
            </a:endParaRPr>
          </a:p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3. Только в живых организмах можно выделить органические</a:t>
            </a:r>
          </a:p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вещества: </a:t>
            </a:r>
          </a:p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белки,  жиры,  углеводы,  нуклеиновые кислоты</a:t>
            </a: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ru-RU" altLang="ru-RU" sz="2800" b="1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4. Организмы способны накапливать отдельные </a:t>
            </a:r>
          </a:p>
          <a:p>
            <a:pPr eaLnBrk="1" hangingPunct="1"/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 химические  элементы.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215313" y="5929313"/>
            <a:ext cx="714375" cy="785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КЛЕТОЧНОЕ СТРОЕНИЕ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14500"/>
            <a:ext cx="31432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857375"/>
            <a:ext cx="4397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215313" y="5857875"/>
            <a:ext cx="714375" cy="785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Обмен веществ</a:t>
            </a:r>
            <a:endParaRPr lang="ru-RU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85938"/>
            <a:ext cx="350043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85938"/>
            <a:ext cx="46434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286750" y="6000750"/>
            <a:ext cx="642938" cy="7143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  <a:endParaRPr lang="ru-RU" sz="6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00490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4287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8143875" y="5929313"/>
            <a:ext cx="785813" cy="785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Дыхание</a:t>
            </a:r>
            <a:endParaRPr lang="ru-RU" sz="6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500313"/>
            <a:ext cx="34099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571750"/>
            <a:ext cx="358933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143875" y="5715000"/>
            <a:ext cx="714375" cy="8286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Выделение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000250"/>
            <a:ext cx="27336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43063"/>
            <a:ext cx="30861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285750" y="5857875"/>
            <a:ext cx="785813" cy="857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озорість">
  <a:themeElements>
    <a:clrScheme name="Прозорі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ична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розорі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139</TotalTime>
  <Words>131</Words>
  <Application>Microsoft Office PowerPoint</Application>
  <PresentationFormat>Екран (4:3)</PresentationFormat>
  <Paragraphs>42</Paragraphs>
  <Slides>13</Slides>
  <Notes>0</Notes>
  <HiddenSlides>0</HiddenSlides>
  <MMClips>5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1" baseType="lpstr">
      <vt:lpstr>Arial</vt:lpstr>
      <vt:lpstr>Century Schoolbook</vt:lpstr>
      <vt:lpstr>Wingdings</vt:lpstr>
      <vt:lpstr>Wingdings 2</vt:lpstr>
      <vt:lpstr>Calibri</vt:lpstr>
      <vt:lpstr>Times New Roman</vt:lpstr>
      <vt:lpstr>Прозорість</vt:lpstr>
      <vt:lpstr>Пакет</vt:lpstr>
      <vt:lpstr>Основные свойства  живых организмов</vt:lpstr>
      <vt:lpstr>Живой организм – целостная система, реальный носитель жизни, обладающий всеми признаками жизни.</vt:lpstr>
      <vt:lpstr>Признаки живых организмов</vt:lpstr>
      <vt:lpstr>Презентація PowerPoint</vt:lpstr>
      <vt:lpstr>Презентація PowerPoint</vt:lpstr>
      <vt:lpstr>Обмен веществ</vt:lpstr>
      <vt:lpstr>Питание</vt:lpstr>
      <vt:lpstr>Дыхание</vt:lpstr>
      <vt:lpstr>Выделение</vt:lpstr>
      <vt:lpstr>Движение</vt:lpstr>
      <vt:lpstr>Рост и развитие.</vt:lpstr>
      <vt:lpstr>Раздражимость</vt:lpstr>
      <vt:lpstr>Размножение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Биология. Живой организм. 6 класс</dc:title>
  <dc:creator>Admin</dc:creator>
  <cp:lastModifiedBy>Inna Manchak</cp:lastModifiedBy>
  <cp:revision>16</cp:revision>
  <dcterms:created xsi:type="dcterms:W3CDTF">2009-09-02T11:22:36Z</dcterms:created>
  <dcterms:modified xsi:type="dcterms:W3CDTF">2018-09-26T17:47:48Z</dcterms:modified>
</cp:coreProperties>
</file>