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2" r:id="rId3"/>
    <p:sldId id="271" r:id="rId4"/>
    <p:sldId id="261" r:id="rId5"/>
    <p:sldId id="260" r:id="rId6"/>
    <p:sldId id="270" r:id="rId7"/>
    <p:sldId id="259" r:id="rId8"/>
    <p:sldId id="258" r:id="rId9"/>
    <p:sldId id="257" r:id="rId10"/>
    <p:sldId id="263" r:id="rId11"/>
    <p:sldId id="269" r:id="rId12"/>
    <p:sldId id="264" r:id="rId13"/>
    <p:sldId id="275" r:id="rId14"/>
    <p:sldId id="265" r:id="rId15"/>
    <p:sldId id="266" r:id="rId16"/>
    <p:sldId id="267" r:id="rId17"/>
    <p:sldId id="268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457D0-1050-4293-9780-48D9CF13C97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1879E-6ABE-4442-85CE-74A6536B29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2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C26102-1B96-4FDF-A7C0-9FBC645FBEF9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2104" y="2806539"/>
            <a:ext cx="4008779" cy="957399"/>
          </a:xfr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4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r>
              <a:rPr lang="ru-RU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арство</a:t>
            </a:r>
            <a:r>
              <a:rPr lang="ru-RU" sz="9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грибы</a:t>
            </a:r>
            <a:endParaRPr lang="ru-RU" sz="4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гри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56384" cy="228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риб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2"/>
          <a:stretch/>
        </p:blipFill>
        <p:spPr bwMode="auto">
          <a:xfrm>
            <a:off x="4644008" y="332655"/>
            <a:ext cx="3333750" cy="228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7" y="4077072"/>
            <a:ext cx="349048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Картинки по запросу гриб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1613"/>
            <a:ext cx="3189734" cy="212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Виды шляпочных грибов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Шляпка</a:t>
            </a:r>
            <a:endParaRPr lang="ru-RU" sz="6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2564904"/>
            <a:ext cx="2952328" cy="421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9992" y="2564904"/>
            <a:ext cx="2593535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603" y="2986561"/>
            <a:ext cx="3043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Трубчатые </a:t>
            </a:r>
          </a:p>
          <a:p>
            <a:pPr algn="ctr"/>
            <a:r>
              <a:rPr lang="ru-RU" sz="4800" dirty="0" smtClean="0"/>
              <a:t>грибы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210126" y="3196386"/>
            <a:ext cx="32561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Пластинчатые</a:t>
            </a:r>
          </a:p>
          <a:p>
            <a:pPr algn="ctr"/>
            <a:r>
              <a:rPr lang="ru-RU" sz="4000" dirty="0" smtClean="0"/>
              <a:t>грибы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2" y="4520903"/>
            <a:ext cx="2802225" cy="2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92" y="4584495"/>
            <a:ext cx="3357907" cy="214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5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49720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7" y="404664"/>
            <a:ext cx="82296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Основные трубчатые грибы</a:t>
            </a:r>
            <a:endParaRPr lang="ru-RU" dirty="0"/>
          </a:p>
        </p:txBody>
      </p:sp>
      <p:pic>
        <p:nvPicPr>
          <p:cNvPr id="4" name="Содержимое 4" descr="93d379821b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469510"/>
            <a:ext cx="3490156" cy="3342916"/>
          </a:xfrm>
        </p:spPr>
      </p:pic>
      <p:pic>
        <p:nvPicPr>
          <p:cNvPr id="5" name="Рисунок 5" descr="os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140" y="1484784"/>
            <a:ext cx="413977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0_7ba81_9ee27645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099" y="4077072"/>
            <a:ext cx="3841041" cy="255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0909"/>
            <a:ext cx="3883893" cy="265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34" y="2996952"/>
            <a:ext cx="2533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¿Ð»Ð°ÑÑÐ¸Ð½ÑÐ°ÑÑÐµ Ð³ÑÐ¸Ð±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73" y="404664"/>
            <a:ext cx="5544616" cy="60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Основные пластинчатые грибы</a:t>
            </a:r>
            <a:endParaRPr lang="ru-RU" dirty="0"/>
          </a:p>
        </p:txBody>
      </p:sp>
      <p:pic>
        <p:nvPicPr>
          <p:cNvPr id="4" name="Объект 3" descr="rijyk1_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240360" cy="285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%C3%F0%E8%E1%FB_036_6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30381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50px-Morill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1994272" cy="265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0001-001-Mnogoobrazie-i-znachenie-gribo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80575" y="4208537"/>
            <a:ext cx="3194273" cy="239570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01120"/>
            <a:ext cx="3269152" cy="16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Питание грибов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Микориза (грибокорень) – переплетение корней растений и гифов грибов</a:t>
            </a:r>
            <a:endParaRPr lang="ru-RU" sz="3200" dirty="0"/>
          </a:p>
        </p:txBody>
      </p:sp>
      <p:pic>
        <p:nvPicPr>
          <p:cNvPr id="4" name="Рисунок 4" descr="IMG_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7214145" cy="35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9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17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844" y="188640"/>
            <a:ext cx="9176645" cy="64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5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918_en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0" y="318274"/>
            <a:ext cx="8868960" cy="618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867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Практическая работа </a:t>
            </a:r>
            <a:br>
              <a:rPr lang="ru-RU" dirty="0" smtClean="0"/>
            </a:br>
            <a:r>
              <a:rPr lang="ru-RU" dirty="0" smtClean="0"/>
              <a:t>Распознавание грибов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48132"/>
              </p:ext>
            </p:extLst>
          </p:nvPr>
        </p:nvGraphicFramePr>
        <p:xfrm>
          <a:off x="457200" y="1600200"/>
          <a:ext cx="76200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Съедобные грибы</a:t>
                      </a:r>
                      <a:endParaRPr lang="ru-RU" sz="3200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Несъедобные грибы</a:t>
                      </a:r>
                      <a:endParaRPr lang="ru-RU" sz="3200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7" y="3356992"/>
            <a:ext cx="39338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344" y="3356992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1"/>
            <a:ext cx="3575186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0072" y="3429000"/>
            <a:ext cx="61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92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rijyk1_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240360" cy="285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76470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7705"/>
            <a:ext cx="3707059" cy="26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9031" y="2050462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8" y="3850875"/>
            <a:ext cx="3269152" cy="16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3732814"/>
            <a:ext cx="678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Содержимое 3" descr="0001-001-Mnogoobrazie-i-znachenie-gribo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25637" y="3829559"/>
            <a:ext cx="3194273" cy="23957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28372" y="3732814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1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34704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Общая характеристика грибов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Насчитывают 100 тыс. видов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Микология – наука, изучающая грибы;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Неподвижность;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Неограниченный рост;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Наличие в клетках оболочки из хитина;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Гетеротрофный тип питания;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Вегетативное тело – грибница (мицелий), состоит из нитей гиф.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98" y="437456"/>
            <a:ext cx="2156664" cy="17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533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31" y="825699"/>
            <a:ext cx="31461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162115" cy="26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71" y="3890665"/>
            <a:ext cx="3146368" cy="26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28204"/>
            <a:ext cx="3074776" cy="20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53" y="4704686"/>
            <a:ext cx="2523416" cy="160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52" y="364034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2315" y="61684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2400" y="35145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25" y="486418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7029" y="3429000"/>
            <a:ext cx="67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92387" y="3940859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14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9159"/>
            <a:ext cx="6804248" cy="6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Особенности грибов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Разветвлённый мицелий всасывает питательные вещества;</a:t>
            </a:r>
          </a:p>
          <a:p>
            <a:r>
              <a:rPr lang="ru-RU" sz="3600" dirty="0" smtClean="0"/>
              <a:t>Грибы глубоко врастают в субстрат;</a:t>
            </a:r>
          </a:p>
          <a:p>
            <a:r>
              <a:rPr lang="ru-RU" sz="3600" dirty="0" smtClean="0"/>
              <a:t>Они выделяют во внешнюю среду ферменты;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3774554" cy="22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Размножение грибов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925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Вегетативное размножение (разделение мицелия на части);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Бесполое – спорами; Образуются споры в спорангиях;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Половое размножение (слияние гамет);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Споры двух видов </a:t>
            </a:r>
          </a:p>
          <a:p>
            <a:pPr marL="0" indent="0">
              <a:buNone/>
            </a:pPr>
            <a:r>
              <a:rPr lang="ru-RU" sz="3200" dirty="0" smtClean="0"/>
              <a:t>(подвижные со </a:t>
            </a:r>
          </a:p>
          <a:p>
            <a:pPr marL="0" indent="0">
              <a:buNone/>
            </a:pPr>
            <a:r>
              <a:rPr lang="ru-RU" sz="3200" dirty="0" smtClean="0"/>
              <a:t>жгутиками, </a:t>
            </a:r>
          </a:p>
          <a:p>
            <a:pPr marL="0" indent="0">
              <a:buNone/>
            </a:pPr>
            <a:r>
              <a:rPr lang="ru-RU" sz="3200" dirty="0" smtClean="0"/>
              <a:t>И неподвижные)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99" y="4293096"/>
            <a:ext cx="41826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0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832"/>
            <a:ext cx="767884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Одноклеточные 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Дрожжи;</a:t>
            </a:r>
          </a:p>
          <a:p>
            <a:r>
              <a:rPr lang="ru-RU" dirty="0" err="1" smtClean="0"/>
              <a:t>Мукор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" name="Рисунок 4" descr="600px-S_cerevisiae_under_DIC_micros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4121" y="1700808"/>
            <a:ext cx="446449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672408" cy="354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4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861" cy="1143000"/>
          </a:xfrm>
        </p:spPr>
        <p:txBody>
          <a:bodyPr/>
          <a:lstStyle/>
          <a:p>
            <a:r>
              <a:rPr lang="ru-RU" dirty="0" smtClean="0"/>
              <a:t>Многоклеточные 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Пеницилл</a:t>
            </a:r>
            <a:r>
              <a:rPr lang="ru-RU" dirty="0" smtClean="0"/>
              <a:t> – зелёная плесень;</a:t>
            </a:r>
          </a:p>
          <a:p>
            <a:r>
              <a:rPr lang="ru-RU" dirty="0" smtClean="0"/>
              <a:t>Из </a:t>
            </a:r>
            <a:r>
              <a:rPr lang="ru-RU" dirty="0" err="1" smtClean="0"/>
              <a:t>пеницилла</a:t>
            </a:r>
            <a:r>
              <a:rPr lang="ru-RU" dirty="0" smtClean="0"/>
              <a:t> изготовлен первый антибиотик для лечения бактериальных заболеваний.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34559"/>
            <a:ext cx="377687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687571" cy="3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895"/>
            <a:ext cx="2167203" cy="151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4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980" y="332656"/>
            <a:ext cx="513548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Шляпочные 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Гриб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579377" y="2060848"/>
            <a:ext cx="1064631" cy="1066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4008" y="2060848"/>
            <a:ext cx="1368152" cy="998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36890" y="3311874"/>
            <a:ext cx="37947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Плодовое тело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194750"/>
            <a:ext cx="3708412" cy="153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Почвенный мицелий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9328" y="4725143"/>
            <a:ext cx="264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Шляпка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9268" y="54582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Ножка</a:t>
            </a:r>
            <a:endParaRPr lang="ru-RU" sz="3600" dirty="0"/>
          </a:p>
        </p:txBody>
      </p:sp>
      <p:pic>
        <p:nvPicPr>
          <p:cNvPr id="13" name="Содержимое 3" descr="IMG_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7137" y="47214"/>
            <a:ext cx="3482975" cy="30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</TotalTime>
  <Words>180</Words>
  <Application>Microsoft Office PowerPoint</Application>
  <PresentationFormat>Екран (4:3)</PresentationFormat>
  <Paragraphs>59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Суміжність</vt:lpstr>
      <vt:lpstr>Царство грибы</vt:lpstr>
      <vt:lpstr>Общая характеристика грибов</vt:lpstr>
      <vt:lpstr>Презентація PowerPoint</vt:lpstr>
      <vt:lpstr>Особенности грибов</vt:lpstr>
      <vt:lpstr>Размножение грибов</vt:lpstr>
      <vt:lpstr>Презентація PowerPoint</vt:lpstr>
      <vt:lpstr>Одноклеточные грибы</vt:lpstr>
      <vt:lpstr>Многоклеточные грибы</vt:lpstr>
      <vt:lpstr>Шляпочные грибы</vt:lpstr>
      <vt:lpstr>Виды шляпочных грибов</vt:lpstr>
      <vt:lpstr>Презентація PowerPoint</vt:lpstr>
      <vt:lpstr>Основные трубчатые грибы</vt:lpstr>
      <vt:lpstr>Презентація PowerPoint</vt:lpstr>
      <vt:lpstr>Основные пластинчатые грибы</vt:lpstr>
      <vt:lpstr>Питание грибов</vt:lpstr>
      <vt:lpstr>Презентація PowerPoint</vt:lpstr>
      <vt:lpstr>Презентація PowerPoint</vt:lpstr>
      <vt:lpstr>Практическая работа  Распознавание грибов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грибы</dc:title>
  <dc:creator>Денис Ковальчук</dc:creator>
  <cp:lastModifiedBy>Inna Manchak</cp:lastModifiedBy>
  <cp:revision>11</cp:revision>
  <dcterms:created xsi:type="dcterms:W3CDTF">2015-05-13T08:11:57Z</dcterms:created>
  <dcterms:modified xsi:type="dcterms:W3CDTF">2018-09-18T08:16:36Z</dcterms:modified>
</cp:coreProperties>
</file>