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5" r:id="rId2"/>
    <p:sldId id="256" r:id="rId3"/>
    <p:sldId id="257" r:id="rId4"/>
    <p:sldId id="258" r:id="rId5"/>
    <p:sldId id="260" r:id="rId6"/>
    <p:sldId id="262" r:id="rId7"/>
    <p:sldId id="266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5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6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68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128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737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75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7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47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7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2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1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9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84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28D05C-FCC6-4D83-A61C-7BD9906D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38DCB038-9D77-47C7-95A7-6F8A2D1FA6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5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1052513"/>
            <a:ext cx="7056438" cy="1998662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b="1" i="1" smtClean="0">
                <a:latin typeface="Georgia" pitchFamily="18" charset="0"/>
              </a:rPr>
              <a:t>Водоросли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08920"/>
            <a:ext cx="5715000" cy="3797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91680" y="646112"/>
            <a:ext cx="6599237" cy="2262188"/>
          </a:xfrm>
        </p:spPr>
        <p:txBody>
          <a:bodyPr/>
          <a:lstStyle/>
          <a:p>
            <a:pPr marL="179388" indent="263525" algn="l" eaLnBrk="1" hangingPunct="1"/>
            <a:r>
              <a:rPr lang="ru-RU" i="1" dirty="0" smtClean="0">
                <a:solidFill>
                  <a:srgbClr val="6C0000"/>
                </a:solidFill>
                <a:latin typeface="Arial Black" pitchFamily="34" charset="0"/>
              </a:rPr>
              <a:t>Водоросли</a:t>
            </a:r>
            <a:r>
              <a:rPr lang="ru-RU" sz="3200" i="1" dirty="0" smtClean="0">
                <a:solidFill>
                  <a:srgbClr val="6C000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6C0000"/>
                </a:solidFill>
              </a:rPr>
              <a:t>– низшие растения, обитающие в воде.</a:t>
            </a:r>
            <a:endParaRPr lang="ru-RU" sz="3600" dirty="0" smtClean="0">
              <a:solidFill>
                <a:srgbClr val="6C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44763" y="5317331"/>
            <a:ext cx="6599237" cy="1127125"/>
          </a:xfrm>
        </p:spPr>
        <p:txBody>
          <a:bodyPr>
            <a:normAutofit fontScale="92500" lnSpcReduction="10000"/>
          </a:bodyPr>
          <a:lstStyle/>
          <a:p>
            <a:pPr marL="609600" indent="-609600" algn="l" eaLnBrk="1" hangingPunct="1"/>
            <a:r>
              <a:rPr lang="ru-RU" sz="8000" i="1" dirty="0" smtClean="0">
                <a:solidFill>
                  <a:srgbClr val="FF0000"/>
                </a:solidFill>
                <a:latin typeface="Arial Black" pitchFamily="34" charset="0"/>
              </a:rPr>
              <a:t>???</a:t>
            </a:r>
            <a:endParaRPr lang="ru-RU" sz="8000" i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55576" y="2415381"/>
            <a:ext cx="619283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/>
              <a:t>Какие растения называются низшими?</a:t>
            </a:r>
          </a:p>
          <a:p>
            <a:endParaRPr lang="ru-RU" sz="3200" b="1" i="1" dirty="0"/>
          </a:p>
          <a:p>
            <a:r>
              <a:rPr lang="ru-RU" sz="3200" b="1" i="1" dirty="0"/>
              <a:t>Как называется тело низших растений?</a:t>
            </a:r>
          </a:p>
        </p:txBody>
      </p:sp>
      <p:pic>
        <p:nvPicPr>
          <p:cNvPr id="2053" name="Picture 5" descr="проблема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4813" y="4005263"/>
            <a:ext cx="2020887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6000" i="1" smtClean="0">
                <a:solidFill>
                  <a:srgbClr val="6C0000"/>
                </a:solidFill>
                <a:latin typeface="Arial Black" pitchFamily="34" charset="0"/>
              </a:rPr>
              <a:t>Водоросли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 flipH="1">
            <a:off x="1979613" y="1125538"/>
            <a:ext cx="1223962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8"/>
          <p:cNvSpPr>
            <a:spLocks noChangeShapeType="1"/>
          </p:cNvSpPr>
          <p:nvPr/>
        </p:nvSpPr>
        <p:spPr bwMode="auto">
          <a:xfrm>
            <a:off x="5940425" y="1125538"/>
            <a:ext cx="1368425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68313" y="3789363"/>
            <a:ext cx="35750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i="1"/>
              <a:t>хламидомонада</a:t>
            </a:r>
          </a:p>
          <a:p>
            <a:pPr algn="ctr"/>
            <a:r>
              <a:rPr lang="ru-RU" sz="3600" i="1"/>
              <a:t>хлорелла</a:t>
            </a:r>
          </a:p>
          <a:p>
            <a:pPr algn="ctr"/>
            <a:r>
              <a:rPr lang="ru-RU" sz="3600" i="1"/>
              <a:t>плеврококк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5580063" y="3860800"/>
            <a:ext cx="25193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/>
              <a:t>улотрикс</a:t>
            </a:r>
          </a:p>
          <a:p>
            <a:r>
              <a:rPr lang="ru-RU" sz="3600" i="1"/>
              <a:t>спирогира</a:t>
            </a:r>
            <a:endParaRPr lang="en-US" sz="3600" i="1"/>
          </a:p>
          <a:p>
            <a:r>
              <a:rPr lang="ru-RU" sz="3600" i="1"/>
              <a:t>ламинария</a:t>
            </a: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4787900" y="2565400"/>
            <a:ext cx="405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>
                <a:solidFill>
                  <a:schemeClr val="accent2"/>
                </a:solidFill>
              </a:rPr>
              <a:t>Многоклеточные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395288" y="2587625"/>
            <a:ext cx="3848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>
                <a:solidFill>
                  <a:schemeClr val="accent2"/>
                </a:solidFill>
              </a:rPr>
              <a:t>Одноклеточные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1818" y="1379538"/>
            <a:ext cx="1882775" cy="53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/>
              <a:t>Жгутики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6C0000"/>
                </a:solidFill>
                <a:latin typeface="Arial Black" pitchFamily="34" charset="0"/>
              </a:rPr>
              <a:t>Хламидомонада</a:t>
            </a:r>
          </a:p>
        </p:txBody>
      </p:sp>
      <p:pic>
        <p:nvPicPr>
          <p:cNvPr id="7172" name="Picture 4" descr="07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341438"/>
            <a:ext cx="334486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164388" y="2781300"/>
            <a:ext cx="1152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 i="1"/>
              <a:t>Ядро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407150" y="5805488"/>
            <a:ext cx="2736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 i="1"/>
              <a:t>Хроматофор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3850" y="2349500"/>
            <a:ext cx="2952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i="1"/>
              <a:t>Светочувстви-тельный глазок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659563" y="1844675"/>
            <a:ext cx="1882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 i="1"/>
              <a:t>Вакуоль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555875" y="1773238"/>
            <a:ext cx="1871663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627313" y="3068638"/>
            <a:ext cx="1728787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4572000" y="2060575"/>
            <a:ext cx="2087563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4787900" y="3068638"/>
            <a:ext cx="2376488" cy="1296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 flipV="1">
            <a:off x="5292725" y="5445125"/>
            <a:ext cx="1223963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pic>
        <p:nvPicPr>
          <p:cNvPr id="7182" name="Picture 14" descr="3203473_bigthum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97425"/>
            <a:ext cx="19446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50825" y="3716338"/>
            <a:ext cx="2700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 i="1"/>
              <a:t>Цитоплазма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877050" y="4292600"/>
            <a:ext cx="20161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 i="1"/>
              <a:t>Оболочка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5867400" y="4581525"/>
            <a:ext cx="1081088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771775" y="4076700"/>
            <a:ext cx="14398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0"/>
            <a:ext cx="8424862" cy="1052513"/>
          </a:xfrm>
        </p:spPr>
        <p:txBody>
          <a:bodyPr/>
          <a:lstStyle/>
          <a:p>
            <a:pPr algn="l" eaLnBrk="1" hangingPunct="1"/>
            <a:r>
              <a:rPr lang="ru-RU" sz="5400" i="1" smtClean="0">
                <a:solidFill>
                  <a:srgbClr val="6C0000"/>
                </a:solidFill>
                <a:latin typeface="Arial Black" pitchFamily="34" charset="0"/>
              </a:rPr>
              <a:t>Улотрикс </a:t>
            </a:r>
            <a:r>
              <a:rPr lang="ru-RU" sz="3200" smtClean="0">
                <a:solidFill>
                  <a:srgbClr val="6C0000"/>
                </a:solidFill>
              </a:rPr>
              <a:t>– нитчатая водоросль</a:t>
            </a:r>
          </a:p>
        </p:txBody>
      </p:sp>
      <p:pic>
        <p:nvPicPr>
          <p:cNvPr id="8195" name="Picture 4" descr="08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79525"/>
            <a:ext cx="730885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Ulothrixandrelatedgenera0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l="34822" r="30307" b="31003"/>
          <a:stretch>
            <a:fillRect/>
          </a:stretch>
        </p:blipFill>
        <p:spPr bwMode="auto">
          <a:xfrm>
            <a:off x="7740650" y="1916113"/>
            <a:ext cx="11525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85225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5400" i="1" smtClean="0">
                <a:solidFill>
                  <a:srgbClr val="6C0000"/>
                </a:solidFill>
                <a:latin typeface="Arial Black" pitchFamily="34" charset="0"/>
              </a:rPr>
              <a:t>Спирогира </a:t>
            </a:r>
            <a:r>
              <a:rPr lang="ru-RU" sz="3200" smtClean="0">
                <a:solidFill>
                  <a:srgbClr val="6C0000"/>
                </a:solidFill>
              </a:rPr>
              <a:t>– нитчатая водоросль</a:t>
            </a:r>
          </a:p>
        </p:txBody>
      </p:sp>
      <p:pic>
        <p:nvPicPr>
          <p:cNvPr id="9219" name="Picture 4" descr="sp_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04900"/>
            <a:ext cx="7993062" cy="556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686800" cy="105251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5400" i="1" smtClean="0">
                <a:solidFill>
                  <a:srgbClr val="6C0000"/>
                </a:solidFill>
                <a:latin typeface="Arial Black" pitchFamily="34" charset="0"/>
              </a:rPr>
              <a:t>Ламинария </a:t>
            </a:r>
            <a:r>
              <a:rPr lang="ru-RU" sz="3600" smtClean="0">
                <a:solidFill>
                  <a:srgbClr val="6C0000"/>
                </a:solidFill>
              </a:rPr>
              <a:t>(морская капуста)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69063" y="6165850"/>
            <a:ext cx="2674937" cy="503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/>
              <a:t>Ризоиды</a:t>
            </a:r>
          </a:p>
        </p:txBody>
      </p:sp>
      <p:pic>
        <p:nvPicPr>
          <p:cNvPr id="10244" name="Picture 5" descr="34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055688"/>
            <a:ext cx="467995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jap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3033712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3492500" y="6165850"/>
            <a:ext cx="1366838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6C0000"/>
                </a:solidFill>
                <a:latin typeface="Arial Black" pitchFamily="34" charset="0"/>
              </a:rPr>
              <a:t>Размножение водорослей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229" y="1543050"/>
            <a:ext cx="4114800" cy="2476500"/>
          </a:xfrm>
        </p:spPr>
        <p:txBody>
          <a:bodyPr/>
          <a:lstStyle/>
          <a:p>
            <a:pPr eaLnBrk="1" hangingPunct="1"/>
            <a:r>
              <a:rPr lang="ru-RU" b="1" dirty="0" smtClean="0"/>
              <a:t>Деление</a:t>
            </a:r>
          </a:p>
          <a:p>
            <a:pPr eaLnBrk="1" hangingPunct="1"/>
            <a:r>
              <a:rPr lang="ru-RU" b="1" dirty="0" smtClean="0"/>
              <a:t>Вегетативное</a:t>
            </a:r>
          </a:p>
          <a:p>
            <a:pPr eaLnBrk="1" hangingPunct="1"/>
            <a:r>
              <a:rPr lang="ru-RU" b="1" dirty="0" smtClean="0"/>
              <a:t>Споровое</a:t>
            </a:r>
          </a:p>
          <a:p>
            <a:pPr eaLnBrk="1" hangingPunct="1"/>
            <a:r>
              <a:rPr lang="ru-RU" b="1" dirty="0" smtClean="0"/>
              <a:t>Половое</a:t>
            </a:r>
          </a:p>
        </p:txBody>
      </p:sp>
      <p:pic>
        <p:nvPicPr>
          <p:cNvPr id="7172" name="Picture 4" descr="Ulothrixandrelatedgenera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908050"/>
            <a:ext cx="3305175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3202668_bigthumb"/>
          <p:cNvPicPr>
            <a:picLocks noChangeAspect="1" noChangeArrowheads="1"/>
          </p:cNvPicPr>
          <p:nvPr/>
        </p:nvPicPr>
        <p:blipFill>
          <a:blip r:embed="rId3"/>
          <a:srcRect r="17343"/>
          <a:stretch>
            <a:fillRect/>
          </a:stretch>
        </p:blipFill>
        <p:spPr bwMode="auto">
          <a:xfrm>
            <a:off x="179388" y="4387850"/>
            <a:ext cx="41052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2781300"/>
            <a:ext cx="1944687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sz="5400" i="1" smtClean="0">
                <a:solidFill>
                  <a:srgbClr val="6C0000"/>
                </a:solidFill>
                <a:latin typeface="Arial Black" pitchFamily="34" charset="0"/>
              </a:rPr>
              <a:t>Значение водорослей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25538"/>
            <a:ext cx="8229600" cy="4784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600" smtClean="0"/>
              <a:t>Являются основными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ru-RU" sz="3600" smtClean="0"/>
              <a:t>   образователями органических в-в и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ru-RU" sz="3600" smtClean="0"/>
              <a:t>   кислорода в природе;</a:t>
            </a:r>
          </a:p>
          <a:p>
            <a:pPr eaLnBrk="1" hangingPunct="1">
              <a:lnSpc>
                <a:spcPct val="120000"/>
              </a:lnSpc>
            </a:pPr>
            <a:r>
              <a:rPr lang="ru-RU" sz="3600" smtClean="0"/>
              <a:t>Формируют донные отложения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ru-RU" sz="3600" smtClean="0"/>
              <a:t>   (полезные ископаемые);</a:t>
            </a:r>
          </a:p>
          <a:p>
            <a:pPr eaLnBrk="1" hangingPunct="1">
              <a:lnSpc>
                <a:spcPct val="120000"/>
              </a:lnSpc>
            </a:pPr>
            <a:r>
              <a:rPr lang="ru-RU" sz="3600" smtClean="0"/>
              <a:t>Приводят к заболачиванию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ru-RU" sz="3600" smtClean="0"/>
              <a:t>   водоемов;</a:t>
            </a:r>
          </a:p>
          <a:p>
            <a:pPr eaLnBrk="1" hangingPunct="1">
              <a:lnSpc>
                <a:spcPct val="120000"/>
              </a:lnSpc>
            </a:pPr>
            <a:r>
              <a:rPr lang="ru-RU" sz="3600" smtClean="0"/>
              <a:t>Используются в пищу.</a:t>
            </a:r>
          </a:p>
        </p:txBody>
      </p:sp>
      <p:pic>
        <p:nvPicPr>
          <p:cNvPr id="10244" name="Picture 4" descr="la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4654550"/>
            <a:ext cx="2532062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Century Gothic</vt:lpstr>
      <vt:lpstr>Georgia</vt:lpstr>
      <vt:lpstr>Wingdings 3</vt:lpstr>
      <vt:lpstr>Wisp</vt:lpstr>
      <vt:lpstr>Водоросли</vt:lpstr>
      <vt:lpstr>Водоросли – низшие растения, обитающие в воде.</vt:lpstr>
      <vt:lpstr>Водоросли</vt:lpstr>
      <vt:lpstr>Хламидомонада</vt:lpstr>
      <vt:lpstr>Улотрикс – нитчатая водоросль</vt:lpstr>
      <vt:lpstr>Спирогира – нитчатая водоросль</vt:lpstr>
      <vt:lpstr>Ламинария (морская капуста)</vt:lpstr>
      <vt:lpstr>Размножение водорослей</vt:lpstr>
      <vt:lpstr>Значение водорослей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Водоросли – низшие растения, тело которых не разделено на ткани и органы.</dc:title>
  <dc:creator>Васильев П.А.</dc:creator>
  <cp:lastModifiedBy>pptforschool.ru</cp:lastModifiedBy>
  <cp:revision>11</cp:revision>
  <dcterms:created xsi:type="dcterms:W3CDTF">2009-12-11T19:04:18Z</dcterms:created>
  <dcterms:modified xsi:type="dcterms:W3CDTF">2018-05-14T09:55:38Z</dcterms:modified>
</cp:coreProperties>
</file>