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73" r:id="rId4"/>
    <p:sldId id="277" r:id="rId5"/>
    <p:sldId id="258" r:id="rId6"/>
    <p:sldId id="279" r:id="rId7"/>
    <p:sldId id="278" r:id="rId8"/>
    <p:sldId id="259" r:id="rId9"/>
    <p:sldId id="260" r:id="rId10"/>
    <p:sldId id="261" r:id="rId11"/>
    <p:sldId id="262" r:id="rId12"/>
    <p:sldId id="263" r:id="rId13"/>
    <p:sldId id="283" r:id="rId14"/>
    <p:sldId id="284" r:id="rId15"/>
    <p:sldId id="285" r:id="rId16"/>
    <p:sldId id="265" r:id="rId17"/>
    <p:sldId id="282" r:id="rId18"/>
    <p:sldId id="280" r:id="rId19"/>
    <p:sldId id="281" r:id="rId20"/>
    <p:sldId id="272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80"/>
    <a:srgbClr val="26002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70" d="100"/>
          <a:sy n="70" d="100"/>
        </p:scale>
        <p:origin x="13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57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8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60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6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0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73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65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22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1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6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13.03.2018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Обои абстракция, пятна, линии, к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-273456"/>
            <a:ext cx="82832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Клетка – 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элементарная структура жизни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49409"/>
            <a:ext cx="8136904" cy="1679991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6118" y="1341510"/>
            <a:ext cx="8745044" cy="5615139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Округлая органелла, состоящая из двух субъединиц.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Рибосомы образуются в ядрышке. Этот органоид не имеет мембран, состоит из белка и р-РНК .Данный органоид  активный участник синтеза  клеточного белка.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857232"/>
            <a:ext cx="628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118" y="39330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строения рибосомы клетки.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4821" y="445736"/>
            <a:ext cx="3952212" cy="430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4192" y="857231"/>
            <a:ext cx="177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субчастица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4192" y="1766134"/>
            <a:ext cx="257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4232" y="3318083"/>
            <a:ext cx="177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субчастица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77072"/>
            <a:ext cx="5486400" cy="50006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АППАРАТ ГОЛЬДЖИ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6" b="-3954"/>
          <a:stretch/>
        </p:blipFill>
        <p:spPr bwMode="auto">
          <a:xfrm>
            <a:off x="3491880" y="620688"/>
            <a:ext cx="5081592" cy="364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509120"/>
            <a:ext cx="8280920" cy="166701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Аппарат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диктиосома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стопка цистерн с мелкими пузырьками. Крупный органоид  имеет два полюса: строительный и секторный.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Диктиосома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участвует в строении клеточной стенки, обрабатывает, сортирует и транспортирует продукты обмена веществ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930703"/>
            <a:ext cx="2491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1.пузырьки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2.мембранные полости - цистерны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789040"/>
            <a:ext cx="5486400" cy="72008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МИТОХОНДРИЯ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1888" r="334" b="3217"/>
          <a:stretch/>
        </p:blipFill>
        <p:spPr bwMode="auto">
          <a:xfrm>
            <a:off x="971600" y="476672"/>
            <a:ext cx="7092016" cy="359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437112"/>
            <a:ext cx="8244916" cy="18002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Органелла, имеющая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двухмембранное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строение. Внешняя мембрана митохондрии – гладкая, внутренняя образует выросты   (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которой встречаются молекулы ДНК. Митохондрии являются дыхательными и энергетическими центрами клетки. Эти органоиды синтезирует АТФ. 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8480" y="577757"/>
            <a:ext cx="5184576" cy="255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140968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Пластиды – это органоиды  клетки. Пластиды могут переходить из одного вида в другой.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93349"/>
            <a:ext cx="627426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Хлоропласт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50009"/>
              </p:ext>
            </p:extLst>
          </p:nvPr>
        </p:nvGraphicFramePr>
        <p:xfrm>
          <a:off x="179512" y="3933056"/>
          <a:ext cx="8784976" cy="259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678"/>
                <a:gridCol w="3383427"/>
                <a:gridCol w="2940871"/>
              </a:tblGrid>
              <a:tr h="6768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хлоропласт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хромопласт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лейкопласт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634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органическое вещество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желтый, оранжевый, красный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придает окраску клетке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цветный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отложения питательных веществ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4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4896"/>
            <a:ext cx="6552728" cy="385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831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Система канальцев, трубочек, цистерн. Пронизывает всю цитоплазму клетки. Гладкая ЭПС не несет на себе рибосомы.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Гранулярная (шероховатая) с рибосомами.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-1899592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ЭПС. Эндоплазматическая сеть.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4" b="9635"/>
          <a:stretch/>
        </p:blipFill>
        <p:spPr bwMode="auto">
          <a:xfrm>
            <a:off x="1547664" y="1074415"/>
            <a:ext cx="612096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209" y="4437112"/>
            <a:ext cx="8517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Пузырьки овальной формы, набор ферментов, снаружи покрыты мембраной. Расщепляют органические вещества , разрушают отмершие органоиды клетки, уничтожают отработавшие органоиды клетки.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8106" y="476672"/>
            <a:ext cx="2178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Лизосомы.</a:t>
            </a:r>
          </a:p>
        </p:txBody>
      </p:sp>
    </p:spTree>
    <p:extLst>
      <p:ext uri="{BB962C8B-B14F-4D97-AF65-F5344CB8AC3E}">
        <p14:creationId xmlns:p14="http://schemas.microsoft.com/office/powerpoint/2010/main" val="10815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64" y="548680"/>
            <a:ext cx="5486400" cy="43204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94" t="409" r="-250" b="-409"/>
          <a:stretch/>
        </p:blipFill>
        <p:spPr bwMode="auto">
          <a:xfrm>
            <a:off x="1403648" y="1124744"/>
            <a:ext cx="5882223" cy="28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149080"/>
            <a:ext cx="8244917" cy="23762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Хромосома состоит из двух хроматид, соединённых в области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центромеры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первичная перетяжка), которая делит хромосому на два плеча. Хромосомы в клетке занимаются хранением, воспроизведением и передачей генетической информации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5541" r="8819" b="10489"/>
          <a:stretch/>
        </p:blipFill>
        <p:spPr bwMode="auto">
          <a:xfrm>
            <a:off x="1763688" y="1445176"/>
            <a:ext cx="5328592" cy="375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26191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Обязательный органоид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клетки. Контролирует работу всех органоидов клетки. Содержит ДНК, в котором зашифрованы все свойства клетки.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6926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Клеточное ядро.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0820" y="512677"/>
            <a:ext cx="68407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05264"/>
            <a:ext cx="1872208" cy="659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387711"/>
            <a:ext cx="1949954" cy="517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931546"/>
            <a:ext cx="1584176" cy="633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99792" y="4709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ядра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93154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кариолемма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8368" y="1387710"/>
            <a:ext cx="200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кариоплазма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193154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ядрышки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1387710"/>
            <a:ext cx="2016224" cy="5438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644008" y="138771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хроматин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843808" y="836712"/>
            <a:ext cx="216023" cy="550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358172" y="836713"/>
            <a:ext cx="216024" cy="550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366548" y="862995"/>
            <a:ext cx="216024" cy="106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164288" y="836713"/>
            <a:ext cx="216024" cy="1094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8888" y="2737301"/>
            <a:ext cx="1969480" cy="35283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90056" y="2065856"/>
            <a:ext cx="1827642" cy="22740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19972" y="2067558"/>
            <a:ext cx="1883862" cy="22975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79912" y="380380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60232" y="2870359"/>
            <a:ext cx="2052227" cy="35283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2240" y="3068960"/>
            <a:ext cx="2051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Двойная ядерная мембрана отделяет ядерное содержимое от цитоплазмы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7744" y="2235084"/>
            <a:ext cx="182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Ядерный сок содержит белки и др. соединения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9972" y="2162378"/>
            <a:ext cx="198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Деспирали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зованные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2768" y="3068960"/>
            <a:ext cx="2052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Округлые тельца, образованные молекулами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беелками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21221"/>
              </p:ext>
            </p:extLst>
          </p:nvPr>
        </p:nvGraphicFramePr>
        <p:xfrm>
          <a:off x="107503" y="912081"/>
          <a:ext cx="8892480" cy="554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676"/>
                <a:gridCol w="3282402"/>
                <a:gridCol w="3282402"/>
              </a:tblGrid>
              <a:tr h="8069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ядра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и состав структуры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структуры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69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Ядерная оболочка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Наружная и внутренняя мембрана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веществ м/д ядром и цитоплазмой.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4217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Нуклеоплазма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Жидкое вещество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белков, ферментов, нуклеиновых кислот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накопленные вещества – внутренняя среда ядра.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69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Ядрышко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молекулы ДНК и белок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рибосомной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РНК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421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Хроматин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хромосомы и белок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Наследственная информация, хранящаяся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молекулах ДНК.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1984" y="-165138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структуры клеточного ядра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бои шары, фон, темный, разноцветный, стек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Клетка -</a:t>
            </a:r>
            <a:r>
              <a:rPr lang="ru-RU" sz="2000" dirty="0" smtClean="0">
                <a:solidFill>
                  <a:schemeClr val="bg1"/>
                </a:solidFill>
              </a:rPr>
              <a:t>основная</a:t>
            </a:r>
            <a:r>
              <a:rPr lang="ru-RU" sz="2000" dirty="0">
                <a:solidFill>
                  <a:schemeClr val="bg1"/>
                </a:solidFill>
              </a:rPr>
              <a:t> структура живых многоклеточных организмов, способная к самовоспроизведению </a:t>
            </a:r>
            <a:r>
              <a:rPr lang="ru-RU" sz="2000" dirty="0" smtClean="0">
                <a:solidFill>
                  <a:schemeClr val="bg1"/>
                </a:solidFill>
              </a:rPr>
              <a:t>и развитию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794615"/>
            <a:ext cx="368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Может</a:t>
            </a:r>
            <a:r>
              <a:rPr lang="ru-RU" sz="2000" dirty="0">
                <a:solidFill>
                  <a:schemeClr val="bg1"/>
                </a:solidFill>
              </a:rPr>
              <a:t> существовать </a:t>
            </a:r>
            <a:r>
              <a:rPr lang="ru-RU" sz="2000" dirty="0" smtClean="0">
                <a:solidFill>
                  <a:schemeClr val="bg1"/>
                </a:solidFill>
              </a:rPr>
              <a:t>и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самостоятельно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 (одноклеточные организмы </a:t>
            </a:r>
            <a:r>
              <a:rPr lang="ru-RU" sz="2000" dirty="0" smtClean="0">
                <a:solidFill>
                  <a:schemeClr val="bg1"/>
                </a:solidFill>
              </a:rPr>
              <a:t>-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 простейшие, бактерии). </a:t>
            </a:r>
          </a:p>
        </p:txBody>
      </p:sp>
    </p:spTree>
    <p:extLst>
      <p:ext uri="{BB962C8B-B14F-4D97-AF65-F5344CB8AC3E}">
        <p14:creationId xmlns:p14="http://schemas.microsoft.com/office/powerpoint/2010/main" val="30375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5486400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ЯДРЫШКО.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268760"/>
            <a:ext cx="6403572" cy="344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797152"/>
            <a:ext cx="8280920" cy="18002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Шаровидное тело, напоминающее клубок нитей. Ядрышко состоит из белка и РНК. Размер от 1 до 10 мкм. В момент деления клетки ядрышко распадается. Органоид формирует половинки рибосом из р – РНК и белка.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1412776"/>
            <a:ext cx="9073008" cy="43924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тезисы - выводы: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1. В основе строения клетки лежит мембранный принцип  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 организации.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2. Цитоплазма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эукариотической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клетки разделена на отдельные  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специализированные на выполнении определенных функций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отделы –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компарменты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Органоиды являются структурными специализированными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отделами клетки.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Ряд органоидов клетки обладает способностью к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самовоспроизведению, в  основе которого лежит редупликация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кольцевой молекулы ДНК, входящей в их  состав.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 отличие от прокариот у всех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эукариотических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клеток имеется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цитоскелет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338455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Биохимические превращения непрерывно связаны с теми структурами живой клетки, которые отвечают за выполнение той или иной функции. Такие структуры получили название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органоидов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Главными органоидами клетки являются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ядро, цитоплазма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клеточная мембрана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(клеточная оболочка).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551" y="2924944"/>
            <a:ext cx="5250226" cy="326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609" y="17748"/>
            <a:ext cx="7620000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клеток.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92080" y="2708920"/>
            <a:ext cx="3312368" cy="289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288" y="1430328"/>
            <a:ext cx="29523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Прокариотическая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безъядерная клетка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55679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ядерная клетка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612" y="2708920"/>
            <a:ext cx="1980000" cy="310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051720" y="908720"/>
            <a:ext cx="1800200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5976" y="908720"/>
            <a:ext cx="2088232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572" y="5085184"/>
            <a:ext cx="7416800" cy="116681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Прокариотическая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клетка не имеет четко сформированного ядра (отсутствует ядерная оболочка).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 bwMode="auto">
          <a:xfrm>
            <a:off x="21000" y="0"/>
            <a:ext cx="84582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9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976664" cy="348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24508"/>
            <a:ext cx="7179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прокариотической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клетки.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971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380" r="5254" b="2931"/>
          <a:stretch/>
        </p:blipFill>
        <p:spPr bwMode="auto">
          <a:xfrm>
            <a:off x="975832" y="1304266"/>
            <a:ext cx="7626479" cy="493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832" y="-31838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эукариотической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5172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2060848"/>
            <a:ext cx="3660846" cy="151216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44008" y="2003356"/>
            <a:ext cx="3312368" cy="156966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56253" y="4388048"/>
            <a:ext cx="3804862" cy="124939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44008" y="4365104"/>
            <a:ext cx="3600400" cy="127233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72993" y="434517"/>
            <a:ext cx="331236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8997" y="63108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 органоиды клетки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2003356"/>
            <a:ext cx="3660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Немембранные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рибосомы, хромосомы, клеточный центр, органоиды передвижения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0608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Мембранные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365104"/>
            <a:ext cx="33123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Одномембранные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изосомы,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вакуоли, ЭПС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44371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Двухмембранные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итохондрии, ядро пластиды,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3968" y="148478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763688" y="1844824"/>
            <a:ext cx="45365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63688" y="1844824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8" idx="0"/>
          </p:cNvCxnSpPr>
          <p:nvPr/>
        </p:nvCxnSpPr>
        <p:spPr>
          <a:xfrm>
            <a:off x="6300192" y="1844824"/>
            <a:ext cx="0" cy="1585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8" idx="2"/>
          </p:cNvCxnSpPr>
          <p:nvPr/>
        </p:nvCxnSpPr>
        <p:spPr>
          <a:xfrm>
            <a:off x="6300192" y="3573016"/>
            <a:ext cx="0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единительная линия 5119"/>
          <p:cNvCxnSpPr>
            <a:stCxn id="8" idx="2"/>
          </p:cNvCxnSpPr>
          <p:nvPr/>
        </p:nvCxnSpPr>
        <p:spPr>
          <a:xfrm flipH="1">
            <a:off x="1763688" y="3573016"/>
            <a:ext cx="4536504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6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91355" y="3774883"/>
            <a:ext cx="8208963" cy="2808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Биологическая мембрана характерна для животной (мягкой) клетки. Состоит из 2-х слоев фосфолипидов и белковых молекул прошивающих липидные слои. Плазматическая мембрана в клетке выполняет барьерную и транспортную функции.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857232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430" y="995731"/>
            <a:ext cx="5399888" cy="268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311151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олисахариды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9888" y="1876537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липиды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525" y="2420888"/>
            <a:ext cx="17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848" y="3068960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354405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мембрана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924944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280" y="836712"/>
            <a:ext cx="8784976" cy="1296144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Цитоскелет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характерен для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эукариотической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клетки. Этот органоид состоит из системы нитей(фибрилл) и микротрубочек.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Цитоскелет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выполняет опорную функцию в клетке, принимает участие в движении цитоплазмы и органоидов.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692696"/>
            <a:ext cx="561662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9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фон состареный розовый с книгой с кра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состареный розовый с книгой с краю</Template>
  <TotalTime>804</TotalTime>
  <Words>619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фон состареный розовый с книгой с краю</vt:lpstr>
      <vt:lpstr>PowerPoint Presentation</vt:lpstr>
      <vt:lpstr>PowerPoint Presentation</vt:lpstr>
      <vt:lpstr>                Биохимические превращения непрерывно связаны с теми структурами живой клетки, которые отвечают за выполнение той или иной функции. Такие структуры получили название органоидов . Главными органоидами клетки являются ядро, цитоплазма и клеточная мембрана (клеточная оболочка).                     </vt:lpstr>
      <vt:lpstr>Типы клеток.</vt:lpstr>
      <vt:lpstr>PowerPoint Presentation</vt:lpstr>
      <vt:lpstr>PowerPoint Presentation</vt:lpstr>
      <vt:lpstr>PowerPoint Presentation</vt:lpstr>
      <vt:lpstr>PowerPoint Presentation</vt:lpstr>
      <vt:lpstr>ЦИТОСКЕЛЕТ</vt:lpstr>
      <vt:lpstr> </vt:lpstr>
      <vt:lpstr>АППАРАТ ГОЛЬДЖИ</vt:lpstr>
      <vt:lpstr>МИТОХОНДРИЯ</vt:lpstr>
      <vt:lpstr>PowerPoint Presentation</vt:lpstr>
      <vt:lpstr>PowerPoint Presentation</vt:lpstr>
      <vt:lpstr>PowerPoint Presentation</vt:lpstr>
      <vt:lpstr>ХРОМОСОМЫ</vt:lpstr>
      <vt:lpstr>PowerPoint Presentation</vt:lpstr>
      <vt:lpstr>PowerPoint Presentation</vt:lpstr>
      <vt:lpstr>PowerPoint Presentation</vt:lpstr>
      <vt:lpstr>ЯДРЫШКО.</vt:lpstr>
      <vt:lpstr>                             Основные  тезисы - выводы:  1. В основе строения клетки лежит мембранный принцип        организации. 2. Цитоплазма эукариотической клетки разделена на отдельные        специализированные на выполнении определенных функций      отделы – компарменты. 3. Органоиды являются структурными специализированными      отделами клетки. 4. Ряд органоидов клетки обладает способностью к      самовоспроизведению, в  основе которого лежит редупликация      кольцевой молекулы ДНК, входящей в их  состав. 5. В отличие от прокариот у всех эукариотических клеток имеется      цитоскелет.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Клетка. Структура клетки. Органоиды клетки. (тема изучается в 10 классе на уроках общей биологии)</dc:title>
  <dc:creator>Q</dc:creator>
  <cp:lastModifiedBy>pptforschool.ru</cp:lastModifiedBy>
  <cp:revision>86</cp:revision>
  <dcterms:created xsi:type="dcterms:W3CDTF">2013-11-14T02:18:48Z</dcterms:created>
  <dcterms:modified xsi:type="dcterms:W3CDTF">2018-03-13T15:46:11Z</dcterms:modified>
</cp:coreProperties>
</file>