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2E14-4FE6-4088-B484-B50656348DDA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ACFB-F367-4755-8249-966D835A5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244D-7EEE-4546-997C-D8CA1EBB23B2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1F75-4FBA-4797-86A0-F5579995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F96C-BE53-4990-9E21-41325FF69C2F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DA5A-EEAC-46BA-8548-BD53A030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FCAB-2C28-45D1-9BC6-9810882581BD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2533-0841-452D-8A86-1E5A3A29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9902-B953-4CD8-A11E-C6889598A34F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BF8F-ADCF-4C61-B008-0CCD7C768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27FC-2404-4C57-8E84-574F5824D8E7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F1F7-96CC-45D6-81D3-2369A8113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4CF8-FA47-443C-B082-A2F6FDB6F017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1626-9AB6-4CEB-AD88-CF8A0318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5B0C-F4E8-45E6-8280-416EF8A50B88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40A5-AA2A-4301-9383-3B049291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A645-4C6B-4463-81D0-1B9C192B17C6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1E6C-3AE2-4A47-A4BB-2B485C8E7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3409-27A7-4A5F-A9FE-830821584F2F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849F-9688-4DE9-9A96-BBE8739AA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4E11-5389-48CE-BC7B-12F883C2ED61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37BD-C78F-4474-BD23-76F8681C2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89956-70DD-4DD9-BC73-0F22C04C1A47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DFC80-FCFA-44E1-92BE-8DD33B810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512</TotalTime>
  <Words>815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Comic Sans MS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PowerPoint Presentation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PowerPoint Presentation</vt:lpstr>
      <vt:lpstr>PowerPoint Presentation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PowerPoint Presentation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Inna Manchak</cp:lastModifiedBy>
  <cp:revision>53</cp:revision>
  <dcterms:created xsi:type="dcterms:W3CDTF">2011-01-22T20:14:33Z</dcterms:created>
  <dcterms:modified xsi:type="dcterms:W3CDTF">2018-08-27T07:52:23Z</dcterms:modified>
</cp:coreProperties>
</file>