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3" r:id="rId9"/>
    <p:sldId id="271" r:id="rId10"/>
    <p:sldId id="264" r:id="rId11"/>
    <p:sldId id="265" r:id="rId12"/>
    <p:sldId id="274" r:id="rId13"/>
    <p:sldId id="267" r:id="rId14"/>
    <p:sldId id="266" r:id="rId15"/>
    <p:sldId id="273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AFEAFF"/>
    <a:srgbClr val="61D6FF"/>
    <a:srgbClr val="336699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6" autoAdjust="0"/>
    <p:restoredTop sz="94660"/>
  </p:normalViewPr>
  <p:slideViewPr>
    <p:cSldViewPr>
      <p:cViewPr varScale="1">
        <p:scale>
          <a:sx n="70" d="100"/>
          <a:sy n="70" d="100"/>
        </p:scale>
        <p:origin x="4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2831"/>
            <a:ext cx="7772400" cy="1439863"/>
          </a:xfrm>
        </p:spPr>
        <p:txBody>
          <a:bodyPr anchor="b"/>
          <a:lstStyle>
            <a:lvl1pPr algn="ctr">
              <a:defRPr sz="6000" b="1" cap="none" spc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83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4911-CDBE-4BB5-BF1A-3A4C578A0C2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9166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4CD6-EFB8-462B-8B40-DAF9B352E6C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676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EDE22-CF38-4F26-B7F5-98A340F3539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076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40E75-9E2C-4529-9B60-FE91A6105E6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84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609D8-60DC-4045-AE0B-44301139B58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91867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CF77E-266A-420E-A0D8-E21BBF8F344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5332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9ED3-AA80-405E-B374-6CD995BCEB8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7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00C3-44AF-4CD8-AA8D-98C48E8F8C7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233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412B2-AE26-410C-8A73-0ADC1FD42401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313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BF9E8-B682-44CB-BA7D-55297E81C98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7361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429F-1439-47C8-8BF3-AE3F46351F0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2563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74D6-38AD-4D40-BBBB-318E3D570AB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053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chemeClr val="tx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5)  ed14b07ee91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00788" y="260350"/>
            <a:ext cx="265271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88270" y="2443000"/>
            <a:ext cx="553562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Правила поведени на воде</a:t>
            </a:r>
            <a:endParaRPr lang="en-US" sz="66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1525"/>
            <a:ext cx="8229600" cy="20161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alt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Во время грозы нужно отойти подальше от водоема. Вода очень хорошо проводит электрический ток – молния, попавшая в воду, поражает все вокруг в радиусе около 100 метров.</a:t>
            </a:r>
          </a:p>
        </p:txBody>
      </p:sp>
      <p:pic>
        <p:nvPicPr>
          <p:cNvPr id="55301" name="Picture 5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4813"/>
            <a:ext cx="4537075" cy="417671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84700"/>
            <a:ext cx="8229600" cy="20129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Не переохлаждайтесь и не перегревайтесь. При появлении озноба или сильной усталости выйди из воды, отдохни и согрейся.</a:t>
            </a:r>
          </a:p>
        </p:txBody>
      </p:sp>
      <p:pic>
        <p:nvPicPr>
          <p:cNvPr id="57348" name="Picture 4" descr="Копия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9275"/>
            <a:ext cx="6481762" cy="4035425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4835525"/>
            <a:ext cx="8264525" cy="19780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Не боритесь с сильным течением. Плывите по течению постепенно приближаясь к берегу.</a:t>
            </a:r>
          </a:p>
        </p:txBody>
      </p:sp>
      <p:pic>
        <p:nvPicPr>
          <p:cNvPr id="75780" name="Picture 4" descr="Копия (2)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624637" cy="4214812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Если ногу свела судорога:</a:t>
            </a:r>
            <a:endParaRPr lang="ru-RU" altLang="en-US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440238"/>
            <a:ext cx="8291512" cy="215741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	На секунду погрузись с головой в воду и, распрямив ногу, сильно рукой потяни на себя ступню за большой палец. И судорога пройдёт.</a:t>
            </a:r>
          </a:p>
        </p:txBody>
      </p:sp>
      <p:pic>
        <p:nvPicPr>
          <p:cNvPr id="61446" name="Picture 6" descr="купание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43775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692696"/>
            <a:ext cx="6768752" cy="129614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До 16 лет кататься на лодке можно только под присмотром взрослых.</a:t>
            </a:r>
          </a:p>
        </p:txBody>
      </p:sp>
      <p:pic>
        <p:nvPicPr>
          <p:cNvPr id="59396" name="Picture 4" descr="купание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7510463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22" y="260648"/>
            <a:ext cx="7200900" cy="4483100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-10128" y="4581129"/>
            <a:ext cx="9154128" cy="235511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	Не используй для плавания самодельные устройства. Они могут не выдержать </a:t>
            </a:r>
          </a:p>
          <a:p>
            <a:pPr algn="ctr">
              <a:buFontTx/>
              <a:buNone/>
            </a:pPr>
            <a:r>
              <a:rPr lang="ru-RU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твой вес и перевернуться.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             Что надо делать, если </a:t>
            </a:r>
            <a:br>
              <a:rPr lang="ru-RU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           ты видишь тонущего человека?</a:t>
            </a:r>
            <a:br>
              <a:rPr lang="ru-RU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ru-RU" altLang="en-US" sz="32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4725144"/>
            <a:ext cx="8589963" cy="2058244"/>
          </a:xfrm>
          <a:gradFill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Надо привлечь внимание окружающих, крикнуть: «Человек тонет!»</a:t>
            </a:r>
          </a:p>
        </p:txBody>
      </p:sp>
      <p:pic>
        <p:nvPicPr>
          <p:cNvPr id="67588" name="Picture 4" descr="купание0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573" y="1486694"/>
            <a:ext cx="6240764" cy="326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9" name="Picture 5" descr="5)  ed14b07ee91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43410" y="5589240"/>
            <a:ext cx="7750840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Попробовать добросить до тонущего</a:t>
            </a:r>
          </a:p>
          <a:p>
            <a:pPr algn="ctr"/>
            <a:r>
              <a:rPr lang="ru-RU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спасательные средства. </a:t>
            </a:r>
          </a:p>
        </p:txBody>
      </p: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2268538" y="2492375"/>
            <a:ext cx="3959225" cy="2881313"/>
            <a:chOff x="1429" y="1570"/>
            <a:chExt cx="2494" cy="1815"/>
          </a:xfrm>
        </p:grpSpPr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 flipV="1">
              <a:off x="1429" y="2341"/>
              <a:ext cx="408" cy="8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 flipV="1">
              <a:off x="2880" y="2931"/>
              <a:ext cx="0" cy="45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93" name="Line 9"/>
            <p:cNvSpPr>
              <a:spLocks noChangeShapeType="1"/>
            </p:cNvSpPr>
            <p:nvPr/>
          </p:nvSpPr>
          <p:spPr bwMode="auto">
            <a:xfrm flipH="1" flipV="1">
              <a:off x="3606" y="1570"/>
              <a:ext cx="317" cy="108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nimBg="1"/>
      <p:bldP spid="67587" grpId="1" build="p" animBg="1"/>
      <p:bldP spid="675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5148263" y="2216150"/>
            <a:ext cx="3394075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Кто из детей соблюдает правила безопасности на воде, </a:t>
            </a:r>
          </a:p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а кто нет?</a:t>
            </a:r>
          </a:p>
          <a:p>
            <a:endParaRPr lang="ru-RU" alt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5540" name="Picture 4" descr="купание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752975" cy="64087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5)  ed14b07ee91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125" y="333375"/>
            <a:ext cx="22336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Comic Sans MS" panose="030F0702030302020204" pitchFamily="66" charset="0"/>
              </a:rPr>
              <a:t>              Работа в паре</a:t>
            </a:r>
            <a:r>
              <a:rPr lang="ru-RU" altLang="en-US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2996952"/>
            <a:ext cx="8686800" cy="15573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dirty="0">
                <a:latin typeface="Comic Sans MS" panose="030F0702030302020204" pitchFamily="66" charset="0"/>
              </a:rPr>
              <a:t>	Обсудите, какие правила безопасности нужно соблюдать во время купания.</a:t>
            </a:r>
          </a:p>
        </p:txBody>
      </p:sp>
      <p:pic>
        <p:nvPicPr>
          <p:cNvPr id="40965" name="Picture 5" descr="jc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232025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4941168"/>
            <a:ext cx="8785100" cy="172792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Купайтесь только в разрешённых местах, на благоустроенных пляжах.</a:t>
            </a:r>
          </a:p>
        </p:txBody>
      </p:sp>
      <p:pic>
        <p:nvPicPr>
          <p:cNvPr id="71684" name="Picture 4" descr="Копия (2)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4881"/>
            <a:ext cx="7345362" cy="4586287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124074" y="5412164"/>
            <a:ext cx="4678363" cy="10159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en-US" dirty="0">
                <a:latin typeface="Comic Sans MS" panose="030F0702030302020204" pitchFamily="66" charset="0"/>
              </a:rPr>
              <a:t>	</a:t>
            </a:r>
            <a:r>
              <a:rPr lang="ru-RU" altLang="en-US" dirty="0">
                <a:solidFill>
                  <a:srgbClr val="336699"/>
                </a:solidFill>
                <a:latin typeface="Comic Sans MS" panose="030F0702030302020204" pitchFamily="66" charset="0"/>
              </a:rPr>
              <a:t>Купайтесь только под присмотром взрослых.</a:t>
            </a:r>
          </a:p>
        </p:txBody>
      </p:sp>
      <p:pic>
        <p:nvPicPr>
          <p:cNvPr id="43012" name="Picture 4" descr="куп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49275"/>
            <a:ext cx="4678363" cy="4897438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5)  ed14b07ee91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488" y="404813"/>
            <a:ext cx="1728787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3317" y="1730376"/>
            <a:ext cx="8229600" cy="15557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Нельзя нырять в незнакомых местах, так как ты не знаешь, какое дно в этом месте водоема.</a:t>
            </a:r>
          </a:p>
        </p:txBody>
      </p:sp>
      <p:pic>
        <p:nvPicPr>
          <p:cNvPr id="45060" name="Picture 4" descr="sd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24" y="2508251"/>
            <a:ext cx="5599534" cy="40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5" descr="5)  ed14b07ee91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8488" y="404813"/>
            <a:ext cx="1728787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Копия (3)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37" y="1484784"/>
            <a:ext cx="5389237" cy="3384376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64356" y="188640"/>
            <a:ext cx="8229600" cy="1655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Не заплывай за ограничительные знаки, не взбирайся на буйки и          не подплывай к проходящим судам.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4508501"/>
            <a:ext cx="8425631" cy="21605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Не затевай опасных игр в воде. Ни в коем случае нельзя захватывать ноги под водой, пугать и «топить» кого-то, даже в шутку.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468313" y="1268413"/>
            <a:ext cx="7991475" cy="3240087"/>
            <a:chOff x="295" y="799"/>
            <a:chExt cx="5034" cy="1920"/>
          </a:xfrm>
        </p:grpSpPr>
        <p:pic>
          <p:nvPicPr>
            <p:cNvPr id="49158" name="Picture 6" descr="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799"/>
              <a:ext cx="2404" cy="1920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159" name="Picture 7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" y="799"/>
              <a:ext cx="2358" cy="1905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43808"/>
            <a:ext cx="8229600" cy="12969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	Играя в воде, никогда нельзя в шутку кричать: «Тону! Помогите!»</a:t>
            </a:r>
          </a:p>
        </p:txBody>
      </p:sp>
      <p:grpSp>
        <p:nvGrpSpPr>
          <p:cNvPr id="53257" name="Group 9"/>
          <p:cNvGrpSpPr>
            <a:grpSpLocks/>
          </p:cNvGrpSpPr>
          <p:nvPr/>
        </p:nvGrpSpPr>
        <p:grpSpPr bwMode="auto">
          <a:xfrm>
            <a:off x="2843808" y="1844824"/>
            <a:ext cx="6048375" cy="4481513"/>
            <a:chOff x="975" y="482"/>
            <a:chExt cx="3810" cy="2823"/>
          </a:xfrm>
        </p:grpSpPr>
        <p:pic>
          <p:nvPicPr>
            <p:cNvPr id="53255" name="Picture 7" descr="3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482"/>
              <a:ext cx="3810" cy="2823"/>
            </a:xfrm>
            <a:prstGeom prst="rect">
              <a:avLst/>
            </a:prstGeom>
            <a:noFill/>
            <a:ln w="38100">
              <a:solidFill>
                <a:srgbClr val="3366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56" name="AutoShape 8"/>
            <p:cNvSpPr>
              <a:spLocks noChangeArrowheads="1"/>
            </p:cNvSpPr>
            <p:nvPr/>
          </p:nvSpPr>
          <p:spPr bwMode="auto">
            <a:xfrm>
              <a:off x="1701" y="572"/>
              <a:ext cx="1088" cy="544"/>
            </a:xfrm>
            <a:prstGeom prst="wedgeEllipseCallout">
              <a:avLst>
                <a:gd name="adj1" fmla="val 16361"/>
                <a:gd name="adj2" fmla="val 88787"/>
              </a:avLst>
            </a:prstGeom>
            <a:solidFill>
              <a:srgbClr val="AFEAFF"/>
            </a:solidFill>
            <a:ln w="28575">
              <a:solidFill>
                <a:srgbClr val="61D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ru-RU" altLang="en-US" sz="3200">
                  <a:solidFill>
                    <a:srgbClr val="33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Тону!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73" y="115868"/>
            <a:ext cx="4392141" cy="4092644"/>
          </a:xfrm>
          <a:prstGeom prst="rect">
            <a:avLst/>
          </a:prstGeom>
          <a:noFill/>
          <a:ln w="381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03213" y="4221088"/>
            <a:ext cx="8374062" cy="2521025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buFontTx/>
              <a:buNone/>
            </a:pPr>
            <a:r>
              <a:rPr lang="ru-RU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	Нельзя далеко заплывать на надувных матрасах или камерах. Они могут внезапно начать «спускаться».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vani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vanie [Read-Only]" id="{23075F49-0696-4624-A1C2-D756ED4F0E76}" vid="{704F443A-906B-4B36-8FB9-6174B33788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plavanie</Template>
  <TotalTime>349</TotalTime>
  <Words>42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Comic Sans MS</vt:lpstr>
      <vt:lpstr>Monotype Corsiva</vt:lpstr>
      <vt:lpstr>plavanie</vt:lpstr>
      <vt:lpstr>PowerPoint Presentation</vt:lpstr>
      <vt:lpstr>              Работа в паре.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Если ногу свела судорога:</vt:lpstr>
      <vt:lpstr>PowerPoint Presentation</vt:lpstr>
      <vt:lpstr>PowerPoint Presentation</vt:lpstr>
      <vt:lpstr>                   Что надо делать, если             ты видишь тонущего человека? </vt:lpstr>
      <vt:lpstr>PowerPoint Presentation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pptforschool.ru</cp:lastModifiedBy>
  <cp:revision>8</cp:revision>
  <dcterms:created xsi:type="dcterms:W3CDTF">2011-01-09T17:08:14Z</dcterms:created>
  <dcterms:modified xsi:type="dcterms:W3CDTF">2018-06-13T13:32:51Z</dcterms:modified>
</cp:coreProperties>
</file>