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42A"/>
    <a:srgbClr val="FB6E2D"/>
    <a:srgbClr val="A11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665163"/>
            <a:ext cx="3937000" cy="2387600"/>
          </a:xfrm>
        </p:spPr>
        <p:txBody>
          <a:bodyPr anchor="b">
            <a:noAutofit/>
          </a:bodyPr>
          <a:lstStyle>
            <a:lvl1pPr algn="ctr">
              <a:defRPr sz="8800" b="1" cap="none" spc="0">
                <a:ln w="6600">
                  <a:solidFill>
                    <a:srgbClr val="E1542A"/>
                  </a:solidFill>
                  <a:prstDash val="solid"/>
                </a:ln>
                <a:solidFill>
                  <a:srgbClr val="A11F02"/>
                </a:solidFill>
                <a:effectLst>
                  <a:outerShdw dist="38100" dir="2700000" algn="tl" rotWithShape="0">
                    <a:srgbClr val="FB6E2D"/>
                  </a:outerShdw>
                </a:effectLst>
              </a:defRPr>
            </a:lvl1pPr>
          </a:lstStyle>
          <a:p>
            <a:r>
              <a:rPr lang="uk-UA" dirty="0" smtClean="0"/>
              <a:t>День Побед</a:t>
            </a:r>
            <a:r>
              <a:rPr lang="ru-RU" dirty="0" smtClean="0"/>
              <a:t>ы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1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sx="49000" sy="49000" algn="l" rotWithShape="0">
              <a:schemeClr val="accent2">
                <a:alpha val="81000"/>
              </a:schemeClr>
            </a:outerShdw>
          </a:effectLst>
        </p:spPr>
        <p:txBody>
          <a:bodyPr/>
          <a:lstStyle>
            <a:lvl1pPr>
              <a:defRPr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E1542A"/>
                </a:solidFill>
                <a:effectLst>
                  <a:outerShdw dist="38100" dir="2700000" algn="tl" rotWithShape="0">
                    <a:schemeClr val="tx1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7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4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2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2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4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3FC4-0F5C-4B4C-B1B0-854966DCF25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F5A7-9CF7-4D24-9D85-F94B85CA1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127" y="987134"/>
            <a:ext cx="3937000" cy="2387600"/>
          </a:xfrm>
        </p:spPr>
        <p:txBody>
          <a:bodyPr/>
          <a:lstStyle/>
          <a:p>
            <a:r>
              <a:rPr lang="ru-RU" dirty="0" smtClean="0"/>
              <a:t>День Победы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0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Monotype Corsiva</vt:lpstr>
      <vt:lpstr>Office Theme</vt:lpstr>
      <vt:lpstr>День Победы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</dc:title>
  <dc:creator>pptforschool.ru</dc:creator>
  <cp:lastModifiedBy>pptforschool.ru</cp:lastModifiedBy>
  <cp:revision>1</cp:revision>
  <dcterms:created xsi:type="dcterms:W3CDTF">2018-04-27T13:50:25Z</dcterms:created>
  <dcterms:modified xsi:type="dcterms:W3CDTF">2018-04-27T13:58:32Z</dcterms:modified>
</cp:coreProperties>
</file>