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DS Brushes" panose="02000506020000020004" pitchFamily="2" charset="0"/>
      <p:regular r:id="rId4"/>
    </p:embeddedFont>
    <p:embeddedFont>
      <p:font typeface="Sitka Text" panose="02000505000000020004" pitchFamily="2" charset="0"/>
      <p:regular r:id="rId5"/>
      <p:bold r:id="rId6"/>
      <p:italic r:id="rId7"/>
      <p:boldItalic r:id="rId8"/>
    </p:embeddedFont>
  </p:embeddedFont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32338"/>
            <a:ext cx="4229100" cy="7921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7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7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5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8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2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A0D8-40F8-4A86-BE87-B26FE821EA90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867B-27D7-4B03-810B-092ABF75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9935" y="1122363"/>
            <a:ext cx="7772400" cy="2387600"/>
          </a:xfrm>
        </p:spPr>
        <p:txBody>
          <a:bodyPr/>
          <a:lstStyle/>
          <a:p>
            <a:r>
              <a:rPr lang="ru-RU" dirty="0" smtClean="0"/>
              <a:t>Название презентации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715" y="3509963"/>
            <a:ext cx="4229100" cy="792162"/>
          </a:xfrm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0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56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">
      <a:majorFont>
        <a:latin typeface="DS Brushes"/>
        <a:ea typeface=""/>
        <a:cs typeface=""/>
      </a:majorFont>
      <a:minorFont>
        <a:latin typeface="Sitka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DS Brushes</vt:lpstr>
      <vt:lpstr>Sitka Text</vt:lpstr>
      <vt:lpstr>Arial</vt:lpstr>
      <vt:lpstr>Office Theme</vt:lpstr>
      <vt:lpstr>Название презентации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</dc:title>
  <dc:creator>Inna Manchak</dc:creator>
  <cp:lastModifiedBy>Inna Manchak</cp:lastModifiedBy>
  <cp:revision>1</cp:revision>
  <dcterms:created xsi:type="dcterms:W3CDTF">2018-08-23T14:59:14Z</dcterms:created>
  <dcterms:modified xsi:type="dcterms:W3CDTF">2018-08-23T15:03:36Z</dcterms:modified>
</cp:coreProperties>
</file>