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9A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2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659" y="2960929"/>
            <a:ext cx="5180681" cy="575104"/>
          </a:xfrm>
        </p:spPr>
        <p:txBody>
          <a:bodyPr>
            <a:no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A48F-C5C3-4CF4-A956-434904D5891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8A7F-5074-47F1-BEF6-7E3E28F610D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0164"/>
            <a:ext cx="9144000" cy="2289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03869"/>
            <a:ext cx="7772400" cy="1802349"/>
          </a:xfrm>
          <a:prstGeom prst="rect">
            <a:avLst/>
          </a:prstGeom>
        </p:spPr>
        <p:txBody>
          <a:bodyPr anchor="b">
            <a:prstTxWarp prst="textChevron">
              <a:avLst/>
            </a:prstTxWarp>
            <a:normAutofit/>
          </a:bodyPr>
          <a:lstStyle>
            <a:lvl1pPr algn="ctr">
              <a:defRPr sz="4800" b="1" cap="none" spc="0">
                <a:ln w="1016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827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A48F-C5C3-4CF4-A956-434904D5891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8A7F-5074-47F1-BEF6-7E3E28F61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640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A48F-C5C3-4CF4-A956-434904D5891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8A7F-5074-47F1-BEF6-7E3E28F61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7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flowChartAlternateProcess">
            <a:avLst/>
          </a:prstGeom>
          <a:solidFill>
            <a:srgbClr val="369AA1"/>
          </a:solidFill>
        </p:spPr>
        <p:txBody>
          <a:bodyPr/>
          <a:lstStyle>
            <a:lvl1pPr>
              <a:defRPr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A48F-C5C3-4CF4-A956-434904D5891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8A7F-5074-47F1-BEF6-7E3E28F61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43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A48F-C5C3-4CF4-A956-434904D5891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8A7F-5074-47F1-BEF6-7E3E28F61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74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A48F-C5C3-4CF4-A956-434904D5891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8A7F-5074-47F1-BEF6-7E3E28F61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91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A48F-C5C3-4CF4-A956-434904D5891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8A7F-5074-47F1-BEF6-7E3E28F61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86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A48F-C5C3-4CF4-A956-434904D5891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8A7F-5074-47F1-BEF6-7E3E28F61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27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A48F-C5C3-4CF4-A956-434904D5891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8A7F-5074-47F1-BEF6-7E3E28F61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2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A48F-C5C3-4CF4-A956-434904D5891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8A7F-5074-47F1-BEF6-7E3E28F61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51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A48F-C5C3-4CF4-A956-434904D5891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F8A7F-5074-47F1-BEF6-7E3E28F610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14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D2A48F-C5C3-4CF4-A956-434904D58915}" type="datetimeFigureOut">
              <a:rPr lang="en-US" smtClean="0"/>
              <a:t>9/4/2018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F8A7F-5074-47F1-BEF6-7E3E28F610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628650" y="365126"/>
            <a:ext cx="7886700" cy="1325563"/>
          </a:xfrm>
          <a:prstGeom prst="flowChartAlternateProcess">
            <a:avLst/>
          </a:prstGeom>
          <a:solidFill>
            <a:srgbClr val="369AA1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04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irpps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380" y="1717289"/>
            <a:ext cx="5935238" cy="94785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Название презентации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6917" y="2927476"/>
            <a:ext cx="4474897" cy="42904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Подзаголовок слайда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109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Подзаголовок слайда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Вы можете использовать данный шаблон для создания своих презентаций, но в своей презентации вы должны указать источник шаблона:  Сайт </a:t>
            </a:r>
            <a:r>
              <a:rPr lang="ru-RU" dirty="0">
                <a:hlinkClick r:id="rId2"/>
              </a:rPr>
              <a:t>http://</a:t>
            </a:r>
            <a:r>
              <a:rPr lang="en-US" dirty="0">
                <a:hlinkClick r:id="rId2"/>
              </a:rPr>
              <a:t>mirpps.ru</a:t>
            </a:r>
            <a:r>
              <a:rPr lang="ru-RU" dirty="0">
                <a:hlinkClick r:id="rId2"/>
              </a:rPr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625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tantia-Franklin Gothic Book">
      <a:majorFont>
        <a:latin typeface="Constantia" panose="02030602050306030303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30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Constantia</vt:lpstr>
      <vt:lpstr>Franklin Gothic Book</vt:lpstr>
      <vt:lpstr>Office Theme</vt:lpstr>
      <vt:lpstr>Название презентации </vt:lpstr>
      <vt:lpstr>Подзаголовок слайда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Inna Manchak</dc:creator>
  <cp:lastModifiedBy>Inna Manchak</cp:lastModifiedBy>
  <cp:revision>2</cp:revision>
  <dcterms:created xsi:type="dcterms:W3CDTF">2018-09-04T08:43:51Z</dcterms:created>
  <dcterms:modified xsi:type="dcterms:W3CDTF">2018-09-04T09:00:51Z</dcterms:modified>
</cp:coreProperties>
</file>