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58905"/>
            <a:ext cx="7772400" cy="1170175"/>
          </a:xfrm>
        </p:spPr>
        <p:txBody>
          <a:bodyPr anchor="b"/>
          <a:lstStyle>
            <a:lvl1pPr algn="ctr">
              <a:defRPr sz="6000">
                <a:latin typeface="+mj-lt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08661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40CE-12A1-4905-A237-C31A1D961AB5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64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40CE-12A1-4905-A237-C31A1D961AB5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96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40CE-12A1-4905-A237-C31A1D961AB5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20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40CE-12A1-4905-A237-C31A1D961AB5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39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40CE-12A1-4905-A237-C31A1D961AB5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98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40CE-12A1-4905-A237-C31A1D961AB5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94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40CE-12A1-4905-A237-C31A1D961AB5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6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40CE-12A1-4905-A237-C31A1D961AB5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45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40CE-12A1-4905-A237-C31A1D961AB5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4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40CE-12A1-4905-A237-C31A1D961AB5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0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40CE-12A1-4905-A237-C31A1D961AB5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0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040CE-12A1-4905-A237-C31A1D961AB5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54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794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Екран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Презентація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Інна</dc:creator>
  <cp:lastModifiedBy>Інна</cp:lastModifiedBy>
  <cp:revision>1</cp:revision>
  <dcterms:created xsi:type="dcterms:W3CDTF">2019-08-30T07:46:28Z</dcterms:created>
  <dcterms:modified xsi:type="dcterms:W3CDTF">2019-08-30T07:52:25Z</dcterms:modified>
</cp:coreProperties>
</file>