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60" r:id="rId4"/>
    <p:sldId id="259" r:id="rId5"/>
  </p:sldIdLst>
  <p:sldSz cx="18288000" cy="10287000"/>
  <p:notesSz cx="6858000" cy="9144000"/>
  <p:embeddedFontLst>
    <p:embeddedFont>
      <p:font typeface="Lato Bold Italics" panose="020B0604020202020204" charset="0"/>
      <p:regular r:id="rId6"/>
    </p:embeddedFont>
    <p:embeddedFont>
      <p:font typeface="Krabuler" panose="020B0604020202020204" charset="-52"/>
      <p:regular r:id="rId7"/>
    </p:embeddedFont>
    <p:embeddedFont>
      <p:font typeface="Lato Heavy" panose="020B0604020202020204" charset="0"/>
      <p:regular r:id="rId8"/>
    </p:embeddedFont>
    <p:embeddedFont>
      <p:font typeface="Calibri" panose="020F0502020204030204" pitchFamily="34" charset="0"/>
      <p:regular r:id="rId9"/>
      <p:bold r:id="rId10"/>
      <p:italic r:id="rId11"/>
      <p:boldItalic r:id="rId12"/>
    </p:embeddedFont>
    <p:embeddedFont>
      <p:font typeface="Arimo"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32"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26.svg"/><Relationship Id="rId30" Type="http://schemas.openxmlformats.org/officeDocument/2006/relationships/image" Target="../media/image15.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32"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26.svg"/><Relationship Id="rId30" Type="http://schemas.openxmlformats.org/officeDocument/2006/relationships/image" Target="../media/image15.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26" Type="http://schemas.openxmlformats.org/officeDocument/2006/relationships/image" Target="../media/image14.pn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25"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0.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2.png"/><Relationship Id="rId30"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4.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5" Type="http://schemas.openxmlformats.org/officeDocument/2006/relationships/image" Target="../media/image4.svg"/><Relationship Id="rId23" Type="http://schemas.openxmlformats.org/officeDocument/2006/relationships/image" Target="../media/image22.svg"/><Relationship Id="rId28" Type="http://schemas.openxmlformats.org/officeDocument/2006/relationships/image" Target="../media/image15.png"/><Relationship Id="rId19" Type="http://schemas.openxmlformats.org/officeDocument/2006/relationships/image" Target="../media/image9.png"/><Relationship Id="rId31" Type="http://schemas.openxmlformats.org/officeDocument/2006/relationships/image" Target="../media/image30.svg"/><Relationship Id="rId4" Type="http://schemas.openxmlformats.org/officeDocument/2006/relationships/image" Target="../media/image2.png"/><Relationship Id="rId14" Type="http://schemas.openxmlformats.org/officeDocument/2006/relationships/image" Target="../media/image8.png"/><Relationship Id="rId9" Type="http://schemas.openxmlformats.org/officeDocument/2006/relationships/image" Target="../media/image8.svg"/><Relationship Id="rId27"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7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37999" flipH="1">
            <a:off x="12115730" y="8756426"/>
            <a:ext cx="2142803" cy="306114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4964" flipH="1">
            <a:off x="16201546" y="7890398"/>
            <a:ext cx="3104381" cy="309309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50121" flipH="1">
            <a:off x="1370790" y="8459858"/>
            <a:ext cx="3227832" cy="321609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714413" flipH="1">
            <a:off x="8012882" y="-1100620"/>
            <a:ext cx="2711873" cy="270201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13107">
            <a:off x="16960700" y="1336413"/>
            <a:ext cx="3308413" cy="329638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1485">
            <a:off x="16302737" y="4499272"/>
            <a:ext cx="2650451" cy="28416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819964">
            <a:off x="16953483" y="6534665"/>
            <a:ext cx="2340899" cy="316337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072104">
            <a:off x="-24413" y="-487501"/>
            <a:ext cx="1846356" cy="249507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148051">
            <a:off x="10481984" y="8777010"/>
            <a:ext cx="2234785" cy="301997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73645" y="8834536"/>
            <a:ext cx="3240781" cy="338221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518921">
            <a:off x="17211896" y="-1784969"/>
            <a:ext cx="3933441" cy="410510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0000" flipH="1">
            <a:off x="-1087855" y="5827561"/>
            <a:ext cx="2565504" cy="2750540"/>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265882" flipH="1">
            <a:off x="10187725" y="-1078677"/>
            <a:ext cx="2565504" cy="275054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489820" flipH="1">
            <a:off x="11904380" y="-1245456"/>
            <a:ext cx="2565504" cy="2750540"/>
          </a:xfrm>
          <a:prstGeom prst="rect">
            <a:avLst/>
          </a:prstGeom>
        </p:spPr>
      </p:pic>
      <p:pic>
        <p:nvPicPr>
          <p:cNvPr id="16" name="Picture 1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380870">
            <a:off x="7409723" y="8473522"/>
            <a:ext cx="2650451" cy="2841614"/>
          </a:xfrm>
          <a:prstGeom prst="rect">
            <a:avLst/>
          </a:prstGeom>
        </p:spPr>
      </p:pic>
      <p:pic>
        <p:nvPicPr>
          <p:cNvPr id="17"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380870">
            <a:off x="-1130329" y="3528968"/>
            <a:ext cx="2650451" cy="2841614"/>
          </a:xfrm>
          <a:prstGeom prst="rect">
            <a:avLst/>
          </a:prstGeom>
        </p:spPr>
      </p:pic>
      <p:pic>
        <p:nvPicPr>
          <p:cNvPr id="18"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915286" flipH="1">
            <a:off x="17053750" y="3077643"/>
            <a:ext cx="1577348" cy="2253354"/>
          </a:xfrm>
          <a:prstGeom prst="rect">
            <a:avLst/>
          </a:prstGeom>
        </p:spPr>
      </p:pic>
      <p:pic>
        <p:nvPicPr>
          <p:cNvPr id="19" name="Picture 1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659430" flipH="1">
            <a:off x="4941123" y="8370264"/>
            <a:ext cx="2133691" cy="304813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264620" flipH="1">
            <a:off x="3994795" y="-1524065"/>
            <a:ext cx="2133691" cy="3048130"/>
          </a:xfrm>
          <a:prstGeom prst="rect">
            <a:avLst/>
          </a:prstGeom>
        </p:spPr>
      </p:pic>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286959">
            <a:off x="15157290" y="-1555656"/>
            <a:ext cx="2073492" cy="2962132"/>
          </a:xfrm>
          <a:prstGeom prst="rect">
            <a:avLst/>
          </a:prstGeom>
        </p:spPr>
      </p:pic>
      <p:pic>
        <p:nvPicPr>
          <p:cNvPr id="22" name="Picture 22"/>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5400000">
            <a:off x="-1833175" y="8481083"/>
            <a:ext cx="3316391" cy="3461130"/>
          </a:xfrm>
          <a:prstGeom prst="rect">
            <a:avLst/>
          </a:prstGeom>
        </p:spPr>
      </p:pic>
      <p:pic>
        <p:nvPicPr>
          <p:cNvPr id="23" name="Picture 23"/>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4806645">
            <a:off x="1177358" y="-1685961"/>
            <a:ext cx="3158154" cy="3295986"/>
          </a:xfrm>
          <a:prstGeom prst="rect">
            <a:avLst/>
          </a:prstGeom>
        </p:spPr>
      </p:pic>
      <p:pic>
        <p:nvPicPr>
          <p:cNvPr id="24" name="Picture 24"/>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8658662" flipH="1">
            <a:off x="13468087" y="-2838599"/>
            <a:ext cx="3158154" cy="3295986"/>
          </a:xfrm>
          <a:prstGeom prst="rect">
            <a:avLst/>
          </a:prstGeom>
        </p:spPr>
      </p:pic>
      <p:pic>
        <p:nvPicPr>
          <p:cNvPr id="25" name="Picture 25"/>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6003300">
            <a:off x="-1344101" y="2437116"/>
            <a:ext cx="2633437" cy="2748369"/>
          </a:xfrm>
          <a:prstGeom prst="rect">
            <a:avLst/>
          </a:prstGeom>
        </p:spPr>
      </p:pic>
      <p:pic>
        <p:nvPicPr>
          <p:cNvPr id="26" name="Picture 26"/>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6230241" flipH="1">
            <a:off x="-413582" y="652980"/>
            <a:ext cx="1846981" cy="2638544"/>
          </a:xfrm>
          <a:prstGeom prst="rect">
            <a:avLst/>
          </a:prstGeom>
        </p:spPr>
      </p:pic>
      <p:pic>
        <p:nvPicPr>
          <p:cNvPr id="27" name="Picture 27"/>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8251528">
            <a:off x="6139260" y="-1272773"/>
            <a:ext cx="2279731" cy="3080718"/>
          </a:xfrm>
          <a:prstGeom prst="rect">
            <a:avLst/>
          </a:prstGeom>
        </p:spPr>
      </p:pic>
      <p:grpSp>
        <p:nvGrpSpPr>
          <p:cNvPr id="28" name="Group 28"/>
          <p:cNvGrpSpPr/>
          <p:nvPr/>
        </p:nvGrpSpPr>
        <p:grpSpPr>
          <a:xfrm>
            <a:off x="194897" y="1412567"/>
            <a:ext cx="7660896" cy="9398654"/>
            <a:chOff x="0" y="0"/>
            <a:chExt cx="10214528" cy="12531538"/>
          </a:xfrm>
        </p:grpSpPr>
        <p:pic>
          <p:nvPicPr>
            <p:cNvPr id="29" name="Picture 29"/>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l="121" r="121"/>
            <a:stretch>
              <a:fillRect/>
            </a:stretch>
          </p:blipFill>
          <p:spPr>
            <a:xfrm>
              <a:off x="0" y="0"/>
              <a:ext cx="10214528" cy="12531538"/>
            </a:xfrm>
            <a:prstGeom prst="rect">
              <a:avLst/>
            </a:prstGeom>
          </p:spPr>
        </p:pic>
        <p:sp>
          <p:nvSpPr>
            <p:cNvPr id="30" name="TextBox 30"/>
            <p:cNvSpPr txBox="1"/>
            <p:nvPr/>
          </p:nvSpPr>
          <p:spPr>
            <a:xfrm rot="21442504">
              <a:off x="2412272" y="556993"/>
              <a:ext cx="6044577" cy="1564531"/>
            </a:xfrm>
            <a:prstGeom prst="rect">
              <a:avLst/>
            </a:prstGeom>
          </p:spPr>
          <p:txBody>
            <a:bodyPr lIns="0" tIns="0" rIns="0" bIns="0" rtlCol="0" anchor="t">
              <a:spAutoFit/>
            </a:bodyPr>
            <a:lstStyle/>
            <a:p>
              <a:pPr marL="0" lvl="0" indent="0" algn="ctr">
                <a:lnSpc>
                  <a:spcPts val="8518"/>
                </a:lnSpc>
              </a:pPr>
              <a:r>
                <a:rPr lang="en-US" sz="8518" smtClean="0">
                  <a:solidFill>
                    <a:srgbClr val="F8F7ED"/>
                  </a:solidFill>
                  <a:latin typeface="Krabuler"/>
                </a:rPr>
                <a:t>WHO?</a:t>
              </a:r>
              <a:endParaRPr lang="en-US" sz="8518">
                <a:solidFill>
                  <a:srgbClr val="F8F7ED"/>
                </a:solidFill>
                <a:latin typeface="Krabuler"/>
              </a:endParaRPr>
            </a:p>
          </p:txBody>
        </p:sp>
        <p:sp>
          <p:nvSpPr>
            <p:cNvPr id="31" name="TextBox 31"/>
            <p:cNvSpPr txBox="1"/>
            <p:nvPr/>
          </p:nvSpPr>
          <p:spPr>
            <a:xfrm>
              <a:off x="2093464" y="2548648"/>
              <a:ext cx="6044577" cy="1597631"/>
            </a:xfrm>
            <a:prstGeom prst="rect">
              <a:avLst/>
            </a:prstGeom>
          </p:spPr>
          <p:txBody>
            <a:bodyPr lIns="0" tIns="0" rIns="0" bIns="0" rtlCol="0" anchor="t">
              <a:spAutoFit/>
            </a:bodyPr>
            <a:lstStyle/>
            <a:p>
              <a:pPr marL="0" lvl="0" indent="0" algn="ctr">
                <a:lnSpc>
                  <a:spcPts val="8694"/>
                </a:lnSpc>
              </a:pPr>
              <a:r>
                <a:rPr lang="en-US" sz="8694">
                  <a:solidFill>
                    <a:srgbClr val="F8F7ED"/>
                  </a:solidFill>
                  <a:latin typeface="Krabuler"/>
                </a:rPr>
                <a:t>WHAT?</a:t>
              </a:r>
            </a:p>
          </p:txBody>
        </p:sp>
        <p:sp>
          <p:nvSpPr>
            <p:cNvPr id="32" name="TextBox 32"/>
            <p:cNvSpPr txBox="1"/>
            <p:nvPr/>
          </p:nvSpPr>
          <p:spPr>
            <a:xfrm rot="21312095">
              <a:off x="2371145" y="4582408"/>
              <a:ext cx="6044577" cy="1597631"/>
            </a:xfrm>
            <a:prstGeom prst="rect">
              <a:avLst/>
            </a:prstGeom>
          </p:spPr>
          <p:txBody>
            <a:bodyPr lIns="0" tIns="0" rIns="0" bIns="0" rtlCol="0" anchor="t">
              <a:spAutoFit/>
            </a:bodyPr>
            <a:lstStyle/>
            <a:p>
              <a:pPr marL="0" lvl="0" indent="0" algn="ctr">
                <a:lnSpc>
                  <a:spcPts val="8694"/>
                </a:lnSpc>
              </a:pPr>
              <a:r>
                <a:rPr lang="en-US" sz="8694">
                  <a:solidFill>
                    <a:srgbClr val="F8F7ED"/>
                  </a:solidFill>
                  <a:latin typeface="Krabuler"/>
                </a:rPr>
                <a:t>WHERE?</a:t>
              </a:r>
            </a:p>
          </p:txBody>
        </p:sp>
        <p:sp>
          <p:nvSpPr>
            <p:cNvPr id="33" name="TextBox 33"/>
            <p:cNvSpPr txBox="1"/>
            <p:nvPr/>
          </p:nvSpPr>
          <p:spPr>
            <a:xfrm rot="570944">
              <a:off x="2306703" y="7256405"/>
              <a:ext cx="6044577" cy="1597631"/>
            </a:xfrm>
            <a:prstGeom prst="rect">
              <a:avLst/>
            </a:prstGeom>
          </p:spPr>
          <p:txBody>
            <a:bodyPr lIns="0" tIns="0" rIns="0" bIns="0" rtlCol="0" anchor="t">
              <a:spAutoFit/>
            </a:bodyPr>
            <a:lstStyle/>
            <a:p>
              <a:pPr marL="0" lvl="0" indent="0" algn="ctr">
                <a:lnSpc>
                  <a:spcPts val="8694"/>
                </a:lnSpc>
              </a:pPr>
              <a:r>
                <a:rPr lang="en-US" sz="8694">
                  <a:solidFill>
                    <a:srgbClr val="F8F7ED"/>
                  </a:solidFill>
                  <a:latin typeface="Krabuler"/>
                </a:rPr>
                <a:t>WHY?</a:t>
              </a:r>
            </a:p>
          </p:txBody>
        </p:sp>
      </p:grpSp>
      <p:grpSp>
        <p:nvGrpSpPr>
          <p:cNvPr id="34" name="Group 34"/>
          <p:cNvGrpSpPr/>
          <p:nvPr/>
        </p:nvGrpSpPr>
        <p:grpSpPr>
          <a:xfrm>
            <a:off x="7855792" y="2690384"/>
            <a:ext cx="8457083" cy="3672724"/>
            <a:chOff x="0" y="0"/>
            <a:chExt cx="11276111" cy="4896965"/>
          </a:xfrm>
        </p:grpSpPr>
        <p:sp>
          <p:nvSpPr>
            <p:cNvPr id="35" name="TextBox 35"/>
            <p:cNvSpPr txBox="1"/>
            <p:nvPr/>
          </p:nvSpPr>
          <p:spPr>
            <a:xfrm>
              <a:off x="0" y="-9525"/>
              <a:ext cx="11276111" cy="3513624"/>
            </a:xfrm>
            <a:prstGeom prst="rect">
              <a:avLst/>
            </a:prstGeom>
          </p:spPr>
          <p:txBody>
            <a:bodyPr lIns="0" tIns="0" rIns="0" bIns="0" rtlCol="0" anchor="t">
              <a:spAutoFit/>
            </a:bodyPr>
            <a:lstStyle/>
            <a:p>
              <a:pPr algn="ctr">
                <a:lnSpc>
                  <a:spcPts val="9416"/>
                </a:lnSpc>
              </a:pPr>
              <a:r>
                <a:rPr lang="en-US" sz="9416" spc="-470">
                  <a:solidFill>
                    <a:srgbClr val="000000"/>
                  </a:solidFill>
                  <a:latin typeface="Lato Heavy"/>
                </a:rPr>
                <a:t>PRESENTATION</a:t>
              </a:r>
              <a:r>
                <a:rPr lang="en-US" sz="177" spc="-8">
                  <a:solidFill>
                    <a:srgbClr val="000000"/>
                  </a:solidFill>
                  <a:latin typeface="Arimo"/>
                </a:rPr>
                <a:t> </a:t>
              </a:r>
            </a:p>
            <a:p>
              <a:pPr algn="ctr">
                <a:lnSpc>
                  <a:spcPts val="9416"/>
                </a:lnSpc>
              </a:pPr>
              <a:r>
                <a:rPr lang="en-US" sz="177">
                  <a:solidFill>
                    <a:srgbClr val="000000"/>
                  </a:solidFill>
                  <a:latin typeface="Arimo"/>
                </a:rPr>
                <a:t>TITLE</a:t>
              </a:r>
            </a:p>
          </p:txBody>
        </p:sp>
        <p:sp>
          <p:nvSpPr>
            <p:cNvPr id="36" name="TextBox 36"/>
            <p:cNvSpPr txBox="1"/>
            <p:nvPr/>
          </p:nvSpPr>
          <p:spPr>
            <a:xfrm>
              <a:off x="0" y="4080874"/>
              <a:ext cx="11276111" cy="816090"/>
            </a:xfrm>
            <a:prstGeom prst="rect">
              <a:avLst/>
            </a:prstGeom>
          </p:spPr>
          <p:txBody>
            <a:bodyPr lIns="0" tIns="0" rIns="0" bIns="0" rtlCol="0" anchor="t">
              <a:spAutoFit/>
            </a:bodyPr>
            <a:lstStyle/>
            <a:p>
              <a:pPr algn="ctr">
                <a:lnSpc>
                  <a:spcPts val="4620"/>
                </a:lnSpc>
              </a:pPr>
              <a:r>
                <a:rPr lang="en-US" sz="4200" spc="180">
                  <a:solidFill>
                    <a:srgbClr val="000000"/>
                  </a:solidFill>
                  <a:latin typeface="Lato Bold Italics"/>
                </a:rPr>
                <a:t>PPTX-TEMPLATES.COM</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7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37999" flipH="1">
            <a:off x="12115730" y="8756426"/>
            <a:ext cx="2142803" cy="306114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4964" flipH="1">
            <a:off x="16201546" y="7890398"/>
            <a:ext cx="3104381" cy="309309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50121" flipH="1">
            <a:off x="1370790" y="8459858"/>
            <a:ext cx="3227832" cy="321609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714413" flipH="1">
            <a:off x="8012882" y="-1100620"/>
            <a:ext cx="2711873" cy="270201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13107">
            <a:off x="16960700" y="1336413"/>
            <a:ext cx="3308413" cy="329638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1485">
            <a:off x="16302737" y="4499272"/>
            <a:ext cx="2650451" cy="28416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819964">
            <a:off x="16953483" y="6534665"/>
            <a:ext cx="2340899" cy="316337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072104">
            <a:off x="-24413" y="-487501"/>
            <a:ext cx="1846356" cy="249507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148051">
            <a:off x="10481984" y="8777010"/>
            <a:ext cx="2234785" cy="301997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73645" y="8834536"/>
            <a:ext cx="3240781" cy="338221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518921">
            <a:off x="17211896" y="-1784969"/>
            <a:ext cx="3933441" cy="410510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0000" flipH="1">
            <a:off x="-1087855" y="5827561"/>
            <a:ext cx="2565504" cy="2750540"/>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265882" flipH="1">
            <a:off x="10187725" y="-1078677"/>
            <a:ext cx="2565504" cy="275054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489820" flipH="1">
            <a:off x="11904380" y="-1245456"/>
            <a:ext cx="2565504" cy="2750540"/>
          </a:xfrm>
          <a:prstGeom prst="rect">
            <a:avLst/>
          </a:prstGeom>
        </p:spPr>
      </p:pic>
      <p:pic>
        <p:nvPicPr>
          <p:cNvPr id="16" name="Picture 16"/>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380870">
            <a:off x="7409723" y="8473522"/>
            <a:ext cx="2650451" cy="2841614"/>
          </a:xfrm>
          <a:prstGeom prst="rect">
            <a:avLst/>
          </a:prstGeom>
        </p:spPr>
      </p:pic>
      <p:pic>
        <p:nvPicPr>
          <p:cNvPr id="17"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380870">
            <a:off x="-1130329" y="3528968"/>
            <a:ext cx="2650451" cy="2841614"/>
          </a:xfrm>
          <a:prstGeom prst="rect">
            <a:avLst/>
          </a:prstGeom>
        </p:spPr>
      </p:pic>
      <p:pic>
        <p:nvPicPr>
          <p:cNvPr id="18"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915286" flipH="1">
            <a:off x="17053750" y="3077643"/>
            <a:ext cx="1577348" cy="2253354"/>
          </a:xfrm>
          <a:prstGeom prst="rect">
            <a:avLst/>
          </a:prstGeom>
        </p:spPr>
      </p:pic>
      <p:pic>
        <p:nvPicPr>
          <p:cNvPr id="19" name="Picture 19"/>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659430" flipH="1">
            <a:off x="4941123" y="8370264"/>
            <a:ext cx="2133691" cy="304813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264620" flipH="1">
            <a:off x="3994795" y="-1524065"/>
            <a:ext cx="2133691" cy="3048130"/>
          </a:xfrm>
          <a:prstGeom prst="rect">
            <a:avLst/>
          </a:prstGeom>
        </p:spPr>
      </p:pic>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286959">
            <a:off x="15157290" y="-1555656"/>
            <a:ext cx="2073492" cy="2962132"/>
          </a:xfrm>
          <a:prstGeom prst="rect">
            <a:avLst/>
          </a:prstGeom>
        </p:spPr>
      </p:pic>
      <p:pic>
        <p:nvPicPr>
          <p:cNvPr id="22" name="Picture 22"/>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5400000">
            <a:off x="-1833175" y="8481083"/>
            <a:ext cx="3316391" cy="3461130"/>
          </a:xfrm>
          <a:prstGeom prst="rect">
            <a:avLst/>
          </a:prstGeom>
        </p:spPr>
      </p:pic>
      <p:pic>
        <p:nvPicPr>
          <p:cNvPr id="23" name="Picture 23"/>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4806645">
            <a:off x="1177358" y="-1685961"/>
            <a:ext cx="3158154" cy="3295986"/>
          </a:xfrm>
          <a:prstGeom prst="rect">
            <a:avLst/>
          </a:prstGeom>
        </p:spPr>
      </p:pic>
      <p:pic>
        <p:nvPicPr>
          <p:cNvPr id="24" name="Picture 24"/>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8658662" flipH="1">
            <a:off x="13468087" y="-2838599"/>
            <a:ext cx="3158154" cy="3295986"/>
          </a:xfrm>
          <a:prstGeom prst="rect">
            <a:avLst/>
          </a:prstGeom>
        </p:spPr>
      </p:pic>
      <p:pic>
        <p:nvPicPr>
          <p:cNvPr id="25" name="Picture 25"/>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6003300">
            <a:off x="-1344101" y="2437116"/>
            <a:ext cx="2633437" cy="2748369"/>
          </a:xfrm>
          <a:prstGeom prst="rect">
            <a:avLst/>
          </a:prstGeom>
        </p:spPr>
      </p:pic>
      <p:pic>
        <p:nvPicPr>
          <p:cNvPr id="26" name="Picture 26"/>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6230241" flipH="1">
            <a:off x="-413582" y="652980"/>
            <a:ext cx="1846981" cy="2638544"/>
          </a:xfrm>
          <a:prstGeom prst="rect">
            <a:avLst/>
          </a:prstGeom>
        </p:spPr>
      </p:pic>
      <p:pic>
        <p:nvPicPr>
          <p:cNvPr id="27" name="Picture 27"/>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8251528">
            <a:off x="6139260" y="-1272773"/>
            <a:ext cx="2279731" cy="3080718"/>
          </a:xfrm>
          <a:prstGeom prst="rect">
            <a:avLst/>
          </a:prstGeom>
        </p:spPr>
      </p:pic>
      <p:sp>
        <p:nvSpPr>
          <p:cNvPr id="42" name="Content Placeholder 18"/>
          <p:cNvSpPr txBox="1">
            <a:spLocks/>
          </p:cNvSpPr>
          <p:nvPr/>
        </p:nvSpPr>
        <p:spPr>
          <a:xfrm>
            <a:off x="5919457" y="4467473"/>
            <a:ext cx="9427475" cy="3628946"/>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pl-PL" sz="3200" smtClean="0">
                <a:solidFill>
                  <a:schemeClr val="tx1"/>
                </a:solidFill>
              </a:rPr>
              <a:t>Lorem ipsum dolor sit amet, consectetur adipiscing elit. Nulla interdum purus quis dui ornare vulputate. Aliquam eget finibus est. Donec vestibulum ultricies sem ut viverra. Praesent aliquet nunc in ante volutpat, vitae volutpat turpis dictum. Fusce in orci pulvinar, cursus felis cursus, porta arcu. Nam aliquam magna quis erat blandit vehicula. Donec consequat malesuada nisl sed lobortis. </a:t>
            </a:r>
            <a:r>
              <a:rPr lang="en-US" sz="3200" smtClean="0">
                <a:solidFill>
                  <a:schemeClr val="tx1"/>
                </a:solidFill>
              </a:rPr>
              <a:t> </a:t>
            </a:r>
            <a:endParaRPr lang="ru-RU" sz="3200">
              <a:solidFill>
                <a:schemeClr val="tx1"/>
              </a:solidFill>
            </a:endParaRPr>
          </a:p>
        </p:txBody>
      </p:sp>
      <p:sp>
        <p:nvSpPr>
          <p:cNvPr id="43" name="Title 17"/>
          <p:cNvSpPr txBox="1">
            <a:spLocks/>
          </p:cNvSpPr>
          <p:nvPr/>
        </p:nvSpPr>
        <p:spPr>
          <a:xfrm>
            <a:off x="5939901" y="238717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7200" b="1" smtClean="0">
                <a:solidFill>
                  <a:srgbClr val="BD8E68"/>
                </a:solidFill>
              </a:rPr>
              <a:t>Lorem Ipsum</a:t>
            </a:r>
            <a:endParaRPr lang="ru-RU" sz="7200">
              <a:solidFill>
                <a:srgbClr val="BD8E68"/>
              </a:solidFill>
            </a:endParaRPr>
          </a:p>
        </p:txBody>
      </p:sp>
      <p:cxnSp>
        <p:nvCxnSpPr>
          <p:cNvPr id="45" name="Straight Connector 44"/>
          <p:cNvCxnSpPr/>
          <p:nvPr/>
        </p:nvCxnSpPr>
        <p:spPr>
          <a:xfrm>
            <a:off x="6092959" y="3771900"/>
            <a:ext cx="3660863" cy="0"/>
          </a:xfrm>
          <a:prstGeom prst="line">
            <a:avLst/>
          </a:prstGeom>
        </p:spPr>
        <p:style>
          <a:lnRef idx="3">
            <a:schemeClr val="accent3"/>
          </a:lnRef>
          <a:fillRef idx="0">
            <a:schemeClr val="accent3"/>
          </a:fillRef>
          <a:effectRef idx="2">
            <a:schemeClr val="accent3"/>
          </a:effectRef>
          <a:fontRef idx="minor">
            <a:schemeClr val="tx1"/>
          </a:fontRef>
        </p:style>
      </p:cxnSp>
      <p:grpSp>
        <p:nvGrpSpPr>
          <p:cNvPr id="46" name="Group 28"/>
          <p:cNvGrpSpPr/>
          <p:nvPr/>
        </p:nvGrpSpPr>
        <p:grpSpPr>
          <a:xfrm>
            <a:off x="466522" y="4529535"/>
            <a:ext cx="5252004" cy="5549838"/>
            <a:chOff x="0" y="0"/>
            <a:chExt cx="10214528" cy="12531538"/>
          </a:xfrm>
        </p:grpSpPr>
        <p:pic>
          <p:nvPicPr>
            <p:cNvPr id="47" name="Picture 29"/>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l="121" r="121"/>
            <a:stretch>
              <a:fillRect/>
            </a:stretch>
          </p:blipFill>
          <p:spPr>
            <a:xfrm>
              <a:off x="0" y="0"/>
              <a:ext cx="10214528" cy="12531538"/>
            </a:xfrm>
            <a:prstGeom prst="rect">
              <a:avLst/>
            </a:prstGeom>
          </p:spPr>
        </p:pic>
        <p:sp>
          <p:nvSpPr>
            <p:cNvPr id="48" name="TextBox 30"/>
            <p:cNvSpPr txBox="1"/>
            <p:nvPr/>
          </p:nvSpPr>
          <p:spPr>
            <a:xfrm rot="21442504">
              <a:off x="2417325" y="47113"/>
              <a:ext cx="6044577" cy="2228215"/>
            </a:xfrm>
            <a:prstGeom prst="rect">
              <a:avLst/>
            </a:prstGeom>
          </p:spPr>
          <p:txBody>
            <a:bodyPr lIns="0" tIns="0" rIns="0" bIns="0" rtlCol="0" anchor="t">
              <a:spAutoFit/>
            </a:bodyPr>
            <a:lstStyle/>
            <a:p>
              <a:pPr marL="0" lvl="0" indent="0" algn="ctr">
                <a:lnSpc>
                  <a:spcPts val="8518"/>
                </a:lnSpc>
              </a:pPr>
              <a:r>
                <a:rPr lang="en-US" sz="6600">
                  <a:solidFill>
                    <a:srgbClr val="F8F7ED"/>
                  </a:solidFill>
                  <a:latin typeface="Krabuler"/>
                </a:rPr>
                <a:t>WHO?</a:t>
              </a:r>
            </a:p>
          </p:txBody>
        </p:sp>
        <p:sp>
          <p:nvSpPr>
            <p:cNvPr id="49" name="TextBox 31"/>
            <p:cNvSpPr txBox="1"/>
            <p:nvPr/>
          </p:nvSpPr>
          <p:spPr>
            <a:xfrm>
              <a:off x="2125151" y="2305854"/>
              <a:ext cx="6044577" cy="2271650"/>
            </a:xfrm>
            <a:prstGeom prst="rect">
              <a:avLst/>
            </a:prstGeom>
          </p:spPr>
          <p:txBody>
            <a:bodyPr lIns="0" tIns="0" rIns="0" bIns="0" rtlCol="0" anchor="t">
              <a:spAutoFit/>
            </a:bodyPr>
            <a:lstStyle/>
            <a:p>
              <a:pPr marL="0" lvl="0" indent="0" algn="ctr">
                <a:lnSpc>
                  <a:spcPts val="8694"/>
                </a:lnSpc>
              </a:pPr>
              <a:r>
                <a:rPr lang="en-US" sz="6600">
                  <a:solidFill>
                    <a:srgbClr val="F8F7ED"/>
                  </a:solidFill>
                  <a:latin typeface="Krabuler"/>
                </a:rPr>
                <a:t>WHAT?</a:t>
              </a:r>
            </a:p>
          </p:txBody>
        </p:sp>
        <p:sp>
          <p:nvSpPr>
            <p:cNvPr id="50" name="TextBox 32"/>
            <p:cNvSpPr txBox="1"/>
            <p:nvPr/>
          </p:nvSpPr>
          <p:spPr>
            <a:xfrm rot="21312095">
              <a:off x="2312976" y="4125530"/>
              <a:ext cx="6044577" cy="2271650"/>
            </a:xfrm>
            <a:prstGeom prst="rect">
              <a:avLst/>
            </a:prstGeom>
          </p:spPr>
          <p:txBody>
            <a:bodyPr lIns="0" tIns="0" rIns="0" bIns="0" rtlCol="0" anchor="t">
              <a:spAutoFit/>
            </a:bodyPr>
            <a:lstStyle/>
            <a:p>
              <a:pPr marL="0" lvl="0" indent="0" algn="ctr">
                <a:lnSpc>
                  <a:spcPts val="8694"/>
                </a:lnSpc>
              </a:pPr>
              <a:r>
                <a:rPr lang="en-US" sz="6600">
                  <a:solidFill>
                    <a:srgbClr val="F8F7ED"/>
                  </a:solidFill>
                  <a:latin typeface="Krabuler"/>
                </a:rPr>
                <a:t>WHERE?</a:t>
              </a:r>
            </a:p>
          </p:txBody>
        </p:sp>
        <p:sp>
          <p:nvSpPr>
            <p:cNvPr id="51" name="TextBox 33"/>
            <p:cNvSpPr txBox="1"/>
            <p:nvPr/>
          </p:nvSpPr>
          <p:spPr>
            <a:xfrm rot="570944">
              <a:off x="2336653" y="6626331"/>
              <a:ext cx="6044577" cy="2271650"/>
            </a:xfrm>
            <a:prstGeom prst="rect">
              <a:avLst/>
            </a:prstGeom>
          </p:spPr>
          <p:txBody>
            <a:bodyPr lIns="0" tIns="0" rIns="0" bIns="0" rtlCol="0" anchor="t">
              <a:spAutoFit/>
            </a:bodyPr>
            <a:lstStyle/>
            <a:p>
              <a:pPr marL="0" lvl="0" indent="0" algn="ctr">
                <a:lnSpc>
                  <a:spcPts val="8694"/>
                </a:lnSpc>
              </a:pPr>
              <a:r>
                <a:rPr lang="en-US" sz="6600">
                  <a:solidFill>
                    <a:srgbClr val="F8F7ED"/>
                  </a:solidFill>
                  <a:latin typeface="Krabuler"/>
                </a:rPr>
                <a:t>WHY?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7E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4964" flipH="1">
            <a:off x="16201546" y="7890398"/>
            <a:ext cx="3104381" cy="309309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13107">
            <a:off x="16960700" y="1336413"/>
            <a:ext cx="3308413" cy="329638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91485">
            <a:off x="16302737" y="4499272"/>
            <a:ext cx="2650451" cy="28416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819964">
            <a:off x="16953483" y="6534665"/>
            <a:ext cx="2340899" cy="316337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072104">
            <a:off x="-24413" y="-487501"/>
            <a:ext cx="1846356" cy="2495076"/>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518921">
            <a:off x="17211896" y="-1784969"/>
            <a:ext cx="3933441" cy="410510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0000" flipH="1">
            <a:off x="-1087855" y="5827561"/>
            <a:ext cx="2565504" cy="2750540"/>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380870">
            <a:off x="-1130329" y="3528968"/>
            <a:ext cx="2650451" cy="2841614"/>
          </a:xfrm>
          <a:prstGeom prst="rect">
            <a:avLst/>
          </a:prstGeom>
        </p:spPr>
      </p:pic>
      <p:pic>
        <p:nvPicPr>
          <p:cNvPr id="18"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4915286" flipH="1">
            <a:off x="17053750" y="3077643"/>
            <a:ext cx="1577348" cy="2253354"/>
          </a:xfrm>
          <a:prstGeom prst="rect">
            <a:avLst/>
          </a:prstGeom>
        </p:spPr>
      </p:pic>
      <p:pic>
        <p:nvPicPr>
          <p:cNvPr id="22" name="Picture 22"/>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5400000">
            <a:off x="-1833175" y="8481083"/>
            <a:ext cx="3316391" cy="3461130"/>
          </a:xfrm>
          <a:prstGeom prst="rect">
            <a:avLst/>
          </a:prstGeom>
        </p:spPr>
      </p:pic>
      <p:pic>
        <p:nvPicPr>
          <p:cNvPr id="25" name="Picture 2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6003300">
            <a:off x="-1344101" y="2437116"/>
            <a:ext cx="2633437" cy="2748369"/>
          </a:xfrm>
          <a:prstGeom prst="rect">
            <a:avLst/>
          </a:prstGeom>
        </p:spPr>
      </p:pic>
      <p:pic>
        <p:nvPicPr>
          <p:cNvPr id="26" name="Picture 26"/>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6230241" flipH="1">
            <a:off x="-413582" y="652980"/>
            <a:ext cx="1846981" cy="2638544"/>
          </a:xfrm>
          <a:prstGeom prst="rect">
            <a:avLst/>
          </a:prstGeom>
        </p:spPr>
      </p:pic>
      <p:sp>
        <p:nvSpPr>
          <p:cNvPr id="42" name="Content Placeholder 18"/>
          <p:cNvSpPr txBox="1">
            <a:spLocks/>
          </p:cNvSpPr>
          <p:nvPr/>
        </p:nvSpPr>
        <p:spPr>
          <a:xfrm>
            <a:off x="2553332" y="4487407"/>
            <a:ext cx="9427475" cy="3628946"/>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pl-PL" sz="3200" smtClean="0">
                <a:solidFill>
                  <a:schemeClr val="tx1"/>
                </a:solidFill>
              </a:rPr>
              <a:t>Lorem ipsum dolor sit amet, consectetur adipiscing elit. Nulla interdum purus quis dui ornare vulputate. Aliquam eget finibus est. Donec vestibulum ultricies sem ut viverra. Praesent aliquet nunc in ante volutpat, vitae volutpat turpis dictum. Fusce in orci pulvinar, cursus felis cursus, porta arcu. Nam aliquam magna quis erat blandit vehicula. Donec consequat malesuada nisl sed lobortis. </a:t>
            </a:r>
            <a:r>
              <a:rPr lang="en-US" sz="3200" smtClean="0">
                <a:solidFill>
                  <a:schemeClr val="tx1"/>
                </a:solidFill>
              </a:rPr>
              <a:t> </a:t>
            </a:r>
            <a:endParaRPr lang="ru-RU" sz="3200">
              <a:solidFill>
                <a:schemeClr val="tx1"/>
              </a:solidFill>
            </a:endParaRPr>
          </a:p>
        </p:txBody>
      </p:sp>
      <p:sp>
        <p:nvSpPr>
          <p:cNvPr id="43" name="Title 17"/>
          <p:cNvSpPr txBox="1">
            <a:spLocks/>
          </p:cNvSpPr>
          <p:nvPr/>
        </p:nvSpPr>
        <p:spPr>
          <a:xfrm>
            <a:off x="2573776" y="240710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7200" b="1" smtClean="0">
                <a:solidFill>
                  <a:srgbClr val="BD8E68"/>
                </a:solidFill>
              </a:rPr>
              <a:t>Lorem Ipsum</a:t>
            </a:r>
            <a:endParaRPr lang="ru-RU" sz="7200">
              <a:solidFill>
                <a:srgbClr val="BD8E68"/>
              </a:solidFill>
            </a:endParaRPr>
          </a:p>
        </p:txBody>
      </p:sp>
      <p:cxnSp>
        <p:nvCxnSpPr>
          <p:cNvPr id="45" name="Straight Connector 44"/>
          <p:cNvCxnSpPr/>
          <p:nvPr/>
        </p:nvCxnSpPr>
        <p:spPr>
          <a:xfrm>
            <a:off x="2726834" y="3791834"/>
            <a:ext cx="3660863" cy="0"/>
          </a:xfrm>
          <a:prstGeom prst="line">
            <a:avLst/>
          </a:prstGeom>
        </p:spPr>
        <p:style>
          <a:lnRef idx="3">
            <a:schemeClr val="accent3"/>
          </a:lnRef>
          <a:fillRef idx="0">
            <a:schemeClr val="accent3"/>
          </a:fillRef>
          <a:effectRef idx="2">
            <a:schemeClr val="accent3"/>
          </a:effectRef>
          <a:fontRef idx="minor">
            <a:schemeClr val="tx1"/>
          </a:fontRef>
        </p:style>
      </p:cxnSp>
      <p:pic>
        <p:nvPicPr>
          <p:cNvPr id="28" name="Picture 2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1872579" y="1117261"/>
            <a:ext cx="4943475" cy="7905750"/>
          </a:xfrm>
          <a:prstGeom prst="rect">
            <a:avLst/>
          </a:prstGeom>
        </p:spPr>
      </p:pic>
    </p:spTree>
    <p:extLst>
      <p:ext uri="{BB962C8B-B14F-4D97-AF65-F5344CB8AC3E}">
        <p14:creationId xmlns:p14="http://schemas.microsoft.com/office/powerpoint/2010/main" val="394900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7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437999" flipH="1">
            <a:off x="12115730" y="8756426"/>
            <a:ext cx="2142803" cy="306114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4964" flipH="1">
            <a:off x="16201546" y="7890398"/>
            <a:ext cx="3104381" cy="309309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50121" flipH="1">
            <a:off x="1370790" y="8459858"/>
            <a:ext cx="3227832" cy="321609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714413" flipH="1">
            <a:off x="8012882" y="-1100620"/>
            <a:ext cx="2711873" cy="270201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072104">
            <a:off x="-24413" y="-487501"/>
            <a:ext cx="1846356" cy="249507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148051">
            <a:off x="10481984" y="8777010"/>
            <a:ext cx="2234785" cy="301997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73645" y="8834536"/>
            <a:ext cx="3240781" cy="3382219"/>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518921">
            <a:off x="17211896" y="-1784969"/>
            <a:ext cx="3933441" cy="4105109"/>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265882" flipH="1">
            <a:off x="10187725" y="-1078677"/>
            <a:ext cx="2565504" cy="2750540"/>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489820" flipH="1">
            <a:off x="11904380" y="-1245456"/>
            <a:ext cx="2565504" cy="2750540"/>
          </a:xfrm>
          <a:prstGeom prst="rect">
            <a:avLst/>
          </a:prstGeom>
        </p:spPr>
      </p:pic>
      <p:pic>
        <p:nvPicPr>
          <p:cNvPr id="16" name="Picture 16"/>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6380870">
            <a:off x="7409723" y="8473522"/>
            <a:ext cx="2650451" cy="2841614"/>
          </a:xfrm>
          <a:prstGeom prst="rect">
            <a:avLst/>
          </a:prstGeom>
        </p:spPr>
      </p:pic>
      <p:pic>
        <p:nvPicPr>
          <p:cNvPr id="19" name="Picture 19"/>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659430" flipH="1">
            <a:off x="4941123" y="8370264"/>
            <a:ext cx="2133691" cy="3048130"/>
          </a:xfrm>
          <a:prstGeom prst="rect">
            <a:avLst/>
          </a:prstGeom>
        </p:spPr>
      </p:pic>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264620" flipH="1">
            <a:off x="3994795" y="-1524065"/>
            <a:ext cx="2133691" cy="3048130"/>
          </a:xfrm>
          <a:prstGeom prst="rect">
            <a:avLst/>
          </a:prstGeom>
        </p:spPr>
      </p:pic>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286959">
            <a:off x="15157290" y="-1555656"/>
            <a:ext cx="2073492" cy="2962132"/>
          </a:xfrm>
          <a:prstGeom prst="rect">
            <a:avLst/>
          </a:prstGeom>
        </p:spPr>
      </p:pic>
      <p:pic>
        <p:nvPicPr>
          <p:cNvPr id="22" name="Picture 22"/>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5400000">
            <a:off x="-1833175" y="8481083"/>
            <a:ext cx="3316391" cy="3461130"/>
          </a:xfrm>
          <a:prstGeom prst="rect">
            <a:avLst/>
          </a:prstGeom>
        </p:spPr>
      </p:pic>
      <p:pic>
        <p:nvPicPr>
          <p:cNvPr id="23" name="Picture 23"/>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4806645">
            <a:off x="1177358" y="-1685961"/>
            <a:ext cx="3158154" cy="3295986"/>
          </a:xfrm>
          <a:prstGeom prst="rect">
            <a:avLst/>
          </a:prstGeom>
        </p:spPr>
      </p:pic>
      <p:pic>
        <p:nvPicPr>
          <p:cNvPr id="24" name="Picture 24"/>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8658662" flipH="1">
            <a:off x="13468087" y="-2838599"/>
            <a:ext cx="3158154" cy="3295986"/>
          </a:xfrm>
          <a:prstGeom prst="rect">
            <a:avLst/>
          </a:prstGeom>
        </p:spPr>
      </p:pic>
      <p:pic>
        <p:nvPicPr>
          <p:cNvPr id="27" name="Picture 27"/>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rot="-8251528">
            <a:off x="6139260" y="-1272773"/>
            <a:ext cx="2279731" cy="3080718"/>
          </a:xfrm>
          <a:prstGeom prst="rect">
            <a:avLst/>
          </a:prstGeom>
        </p:spPr>
      </p:pic>
      <p:sp>
        <p:nvSpPr>
          <p:cNvPr id="42" name="Content Placeholder 18"/>
          <p:cNvSpPr txBox="1">
            <a:spLocks/>
          </p:cNvSpPr>
          <p:nvPr/>
        </p:nvSpPr>
        <p:spPr>
          <a:xfrm>
            <a:off x="3119058" y="3882024"/>
            <a:ext cx="12913781" cy="3485247"/>
          </a:xfrm>
          <a:prstGeom prst="rect">
            <a:avLst/>
          </a:prstGeom>
        </p:spPr>
        <p:txBody>
          <a:bodyPr anchor="b"/>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pl-PL" sz="3200" smtClean="0">
                <a:solidFill>
                  <a:schemeClr val="tx1"/>
                </a:solidFill>
              </a:rPr>
              <a:t>Lorem ipsum dolor sit amet, consectetur adipiscing elit. Nulla interdum purus quis dui ornare vulputate. Aliquam eget finibus est. Donec vestibulum ultricies sem ut viverra. Praesent aliquet nunc in ante volutpat, vitae volutpat turpis dictum. Fusce in orci pulvinar, cursus felis cursus, porta arcu. Nam aliquam magna quis erat blandit vehicula. Donec consequat malesuada nisl sed lobortis. </a:t>
            </a:r>
            <a:r>
              <a:rPr lang="en-US" sz="3200" smtClean="0">
                <a:solidFill>
                  <a:schemeClr val="tx1"/>
                </a:solidFill>
              </a:rPr>
              <a:t> </a:t>
            </a:r>
            <a:endParaRPr lang="ru-RU" sz="3200">
              <a:solidFill>
                <a:schemeClr val="tx1"/>
              </a:solidFill>
            </a:endParaRPr>
          </a:p>
        </p:txBody>
      </p:sp>
      <p:sp>
        <p:nvSpPr>
          <p:cNvPr id="43" name="Title 17"/>
          <p:cNvSpPr txBox="1">
            <a:spLocks/>
          </p:cNvSpPr>
          <p:nvPr/>
        </p:nvSpPr>
        <p:spPr>
          <a:xfrm>
            <a:off x="5461148" y="202596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7200" b="1" smtClean="0">
                <a:solidFill>
                  <a:srgbClr val="BD8E68"/>
                </a:solidFill>
              </a:rPr>
              <a:t>Lorem Ipsum</a:t>
            </a:r>
            <a:endParaRPr lang="ru-RU" sz="7200">
              <a:solidFill>
                <a:srgbClr val="BD8E68"/>
              </a:solidFill>
            </a:endParaRPr>
          </a:p>
        </p:txBody>
      </p:sp>
      <p:cxnSp>
        <p:nvCxnSpPr>
          <p:cNvPr id="45" name="Straight Connector 44"/>
          <p:cNvCxnSpPr/>
          <p:nvPr/>
        </p:nvCxnSpPr>
        <p:spPr>
          <a:xfrm>
            <a:off x="7809614" y="3619500"/>
            <a:ext cx="366086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713990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232</Words>
  <Application>Microsoft Office PowerPoint</Application>
  <PresentationFormat>Custom</PresentationFormat>
  <Paragraphs>17</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Lato Bold Italics</vt:lpstr>
      <vt:lpstr>Arial</vt:lpstr>
      <vt:lpstr>Krabuler</vt:lpstr>
      <vt:lpstr>Lato Heavy</vt:lpstr>
      <vt:lpstr>Calibri</vt:lpstr>
      <vt:lpstr>Arimo</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Kopia Przygoda Microsoft Teams Tło</dc:title>
  <dc:creator>Інна</dc:creator>
  <cp:lastModifiedBy>Учетная запись Майкрософт</cp:lastModifiedBy>
  <cp:revision>3</cp:revision>
  <dcterms:created xsi:type="dcterms:W3CDTF">2006-08-16T00:00:00Z</dcterms:created>
  <dcterms:modified xsi:type="dcterms:W3CDTF">2021-09-22T20:57:01Z</dcterms:modified>
  <dc:identifier>DAElZoUuhGY</dc:identifier>
</cp:coreProperties>
</file>