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CD"/>
    <a:srgbClr val="DA86B8"/>
    <a:srgbClr val="161BD4"/>
    <a:srgbClr val="2D7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64E1B-0B54-4DFA-8233-5D5D47F0CF6D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C8C8C-F585-473F-AF2F-DA4B0DEDF90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766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C8C8C-F585-473F-AF2F-DA4B0DEDF90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287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484784"/>
            <a:ext cx="5688632" cy="1656184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none"/>
        </p:style>
        <p:txBody>
          <a:bodyPr>
            <a:noAutofit/>
          </a:bodyPr>
          <a:lstStyle>
            <a:lvl1pPr>
              <a:defRPr sz="7200" b="1" cap="none" spc="0">
                <a:ln w="12700">
                  <a:solidFill>
                    <a:srgbClr val="FFCDCD"/>
                  </a:solidFill>
                  <a:prstDash val="solid"/>
                </a:ln>
                <a:solidFill>
                  <a:srgbClr val="DA86B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uk-UA" dirty="0" smtClean="0"/>
              <a:t>Зразок заголовка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789040"/>
            <a:ext cx="3456384" cy="6480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dirty="0" smtClean="0"/>
              <a:t>Зразок підзаголовка</a:t>
            </a:r>
            <a:endParaRPr lang="ru-RU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860-78F8-429B-8F05-D1DF3E11A40C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AEA-1015-422D-8D51-142B384841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53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860-78F8-429B-8F05-D1DF3E11A40C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AEA-1015-422D-8D51-142B384841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47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860-78F8-429B-8F05-D1DF3E11A40C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AEA-1015-422D-8D51-142B384841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9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860-78F8-429B-8F05-D1DF3E11A40C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AEA-1015-422D-8D51-142B384841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71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860-78F8-429B-8F05-D1DF3E11A40C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AEA-1015-422D-8D51-142B384841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86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860-78F8-429B-8F05-D1DF3E11A40C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AEA-1015-422D-8D51-142B384841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50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860-78F8-429B-8F05-D1DF3E11A40C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AEA-1015-422D-8D51-142B384841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97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860-78F8-429B-8F05-D1DF3E11A40C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AEA-1015-422D-8D51-142B384841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498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860-78F8-429B-8F05-D1DF3E11A40C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AEA-1015-422D-8D51-142B384841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93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860-78F8-429B-8F05-D1DF3E11A40C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AEA-1015-422D-8D51-142B384841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3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860-78F8-429B-8F05-D1DF3E11A40C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AEA-1015-422D-8D51-142B384841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39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oundRect">
            <a:avLst/>
          </a:prstGeom>
          <a:gradFill>
            <a:gsLst>
              <a:gs pos="26000">
                <a:schemeClr val="bg1">
                  <a:lumMod val="0"/>
                  <a:lumOff val="100000"/>
                </a:schemeClr>
              </a:gs>
              <a:gs pos="100000">
                <a:srgbClr val="EDAAC3"/>
              </a:gs>
              <a:gs pos="100000">
                <a:srgbClr val="DA86B8"/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uk-UA" dirty="0" smtClean="0"/>
              <a:t>Зразок заголовка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43860-78F8-429B-8F05-D1DF3E11A40C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1FAEA-1015-422D-8D51-142B384841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122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 cap="none" spc="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139700" dist="38100" dir="2700000" algn="tl" rotWithShape="0">
              <a:prstClr val="black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Название презентации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Подзаголовок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8706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3452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Інше 3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</Words>
  <Application>Microsoft Office PowerPoint</Application>
  <PresentationFormat>Екран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Inna Manchak</dc:creator>
  <cp:lastModifiedBy>Inna Manchak</cp:lastModifiedBy>
  <cp:revision>3</cp:revision>
  <dcterms:created xsi:type="dcterms:W3CDTF">2018-09-19T13:53:01Z</dcterms:created>
  <dcterms:modified xsi:type="dcterms:W3CDTF">2018-09-19T14:46:03Z</dcterms:modified>
</cp:coreProperties>
</file>