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3968A-5125-483B-AE37-954869B6D2C1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B6CE2-5A65-453E-9EAC-84CD42E436AF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02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91" y="1795601"/>
            <a:ext cx="7772400" cy="1170175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638" y="3415039"/>
            <a:ext cx="6094879" cy="830683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4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6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2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9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8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94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45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0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-24839"/>
            <a:ext cx="7721974" cy="1046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40CE-12A1-4905-A237-C31A1D961AB5}" type="datetimeFigureOut">
              <a:rPr lang="ru-RU" smtClean="0"/>
              <a:t>13.09.2019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83596-F648-40E9-A16C-58D1E1C187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54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743" y="1523629"/>
            <a:ext cx="7772400" cy="1170175"/>
          </a:xfrm>
        </p:spPr>
        <p:txBody>
          <a:bodyPr>
            <a:normAutofit fontScale="90000"/>
          </a:bodyPr>
          <a:lstStyle/>
          <a:p>
            <a:r>
              <a:rPr lang="uk-UA" smtClean="0"/>
              <a:t>Название</a:t>
            </a:r>
            <a:br>
              <a:rPr lang="uk-UA" smtClean="0"/>
            </a:br>
            <a:r>
              <a:rPr lang="uk-UA" smtClean="0"/>
              <a:t> презентации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76943" y="3090913"/>
            <a:ext cx="6858000" cy="1655762"/>
          </a:xfrm>
        </p:spPr>
        <p:txBody>
          <a:bodyPr/>
          <a:lstStyle/>
          <a:p>
            <a:r>
              <a:rPr lang="uk-UA" b="1" smtClean="0"/>
              <a:t>Подзаголовок слайда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ru-RU"/>
          </a:p>
        </p:txBody>
      </p:sp>
      <p:sp>
        <p:nvSpPr>
          <p:cNvPr id="5" name="Rectangle 33">
            <a:extLst>
              <a:ext uri="{FF2B5EF4-FFF2-40B4-BE49-F238E27FC236}">
                <a16:creationId xmlns:lc="http://schemas.openxmlformats.org/drawingml/2006/lockedCanvas" xmlns:a16="http://schemas.microsoft.com/office/drawing/2014/main" xmlns="" id="{B7EC1785-557F-4123-AA1F-E69DE7898EFA}"/>
              </a:ext>
            </a:extLst>
          </p:cNvPr>
          <p:cNvSpPr/>
          <p:nvPr/>
        </p:nvSpPr>
        <p:spPr>
          <a:xfrm>
            <a:off x="1949253" y="1287246"/>
            <a:ext cx="2785819" cy="1948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7" name="Rectangle 88">
            <a:extLst>
              <a:ext uri="{FF2B5EF4-FFF2-40B4-BE49-F238E27FC236}">
                <a16:creationId xmlns:lc="http://schemas.openxmlformats.org/drawingml/2006/lockedCanvas" xmlns:a16="http://schemas.microsoft.com/office/drawing/2014/main" xmlns="" id="{22EF10EB-BCD3-4A35-ADB8-A2FC770F7EB1}"/>
              </a:ext>
            </a:extLst>
          </p:cNvPr>
          <p:cNvSpPr/>
          <p:nvPr/>
        </p:nvSpPr>
        <p:spPr>
          <a:xfrm>
            <a:off x="1949253" y="3622021"/>
            <a:ext cx="2785819" cy="19487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" name="Rectangle 91">
            <a:extLst>
              <a:ext uri="{FF2B5EF4-FFF2-40B4-BE49-F238E27FC236}">
                <a16:creationId xmlns:lc="http://schemas.openxmlformats.org/drawingml/2006/lockedCanvas" xmlns:a16="http://schemas.microsoft.com/office/drawing/2014/main" xmlns="" id="{1EC57C51-E83E-4B47-B86E-D0E40060277F}"/>
              </a:ext>
            </a:extLst>
          </p:cNvPr>
          <p:cNvSpPr/>
          <p:nvPr/>
        </p:nvSpPr>
        <p:spPr>
          <a:xfrm>
            <a:off x="5296231" y="1287246"/>
            <a:ext cx="2785819" cy="19487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1" name="Rectangle 94">
            <a:extLst>
              <a:ext uri="{FF2B5EF4-FFF2-40B4-BE49-F238E27FC236}">
                <a16:creationId xmlns:lc="http://schemas.openxmlformats.org/drawingml/2006/lockedCanvas" xmlns:a16="http://schemas.microsoft.com/office/drawing/2014/main" xmlns="" id="{E147658F-74EC-4417-91DE-E9A7E7B65B6E}"/>
              </a:ext>
            </a:extLst>
          </p:cNvPr>
          <p:cNvSpPr/>
          <p:nvPr/>
        </p:nvSpPr>
        <p:spPr>
          <a:xfrm>
            <a:off x="5296231" y="3622021"/>
            <a:ext cx="2785819" cy="1948733"/>
          </a:xfrm>
          <a:prstGeom prst="rect">
            <a:avLst/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600" b="1" cap="all" noProof="1">
                <a:solidFill>
                  <a:prstClr val="white"/>
                </a:solidFill>
              </a:rPr>
              <a:t>Lorem Ipsum</a:t>
            </a:r>
          </a:p>
          <a:p>
            <a:pPr>
              <a:spcBef>
                <a:spcPts val="450"/>
              </a:spcBef>
            </a:pPr>
            <a:r>
              <a:rPr lang="en-US" sz="14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368041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4">
            <a:extLst>
              <a:ext uri="{FF2B5EF4-FFF2-40B4-BE49-F238E27FC236}">
                <a16:creationId xmlns="" xmlns:a16="http://schemas.microsoft.com/office/drawing/2014/main" id="{3CBD9F17-5D0C-4B4E-9E5A-BF14A83088CD}"/>
              </a:ext>
            </a:extLst>
          </p:cNvPr>
          <p:cNvGrpSpPr/>
          <p:nvPr/>
        </p:nvGrpSpPr>
        <p:grpSpPr>
          <a:xfrm>
            <a:off x="829235" y="3131148"/>
            <a:ext cx="973055" cy="739056"/>
            <a:chOff x="1132114" y="3097762"/>
            <a:chExt cx="2600131" cy="1828800"/>
          </a:xfrm>
        </p:grpSpPr>
        <p:sp>
          <p:nvSpPr>
            <p:cNvPr id="5" name="Rectangle 85">
              <a:extLst>
                <a:ext uri="{FF2B5EF4-FFF2-40B4-BE49-F238E27FC236}">
                  <a16:creationId xmlns="" xmlns:a16="http://schemas.microsoft.com/office/drawing/2014/main" id="{712021C3-8F34-4CDE-97CB-ED3E40E42478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Rectangle 86">
              <a:extLst>
                <a:ext uri="{FF2B5EF4-FFF2-40B4-BE49-F238E27FC236}">
                  <a16:creationId xmlns="" xmlns:a16="http://schemas.microsoft.com/office/drawing/2014/main" id="{F942F818-3E2C-4548-AF4D-A312D9A06CF9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7" name="Group 87">
            <a:extLst>
              <a:ext uri="{FF2B5EF4-FFF2-40B4-BE49-F238E27FC236}">
                <a16:creationId xmlns="" xmlns:a16="http://schemas.microsoft.com/office/drawing/2014/main" id="{7AA1D68B-1357-4B4B-B92C-ABE37E13060A}"/>
              </a:ext>
            </a:extLst>
          </p:cNvPr>
          <p:cNvGrpSpPr/>
          <p:nvPr/>
        </p:nvGrpSpPr>
        <p:grpSpPr>
          <a:xfrm>
            <a:off x="3023411" y="3131148"/>
            <a:ext cx="973055" cy="739056"/>
            <a:chOff x="1132114" y="3097762"/>
            <a:chExt cx="2600131" cy="1828800"/>
          </a:xfrm>
        </p:grpSpPr>
        <p:sp>
          <p:nvSpPr>
            <p:cNvPr id="8" name="Rectangle 88">
              <a:extLst>
                <a:ext uri="{FF2B5EF4-FFF2-40B4-BE49-F238E27FC236}">
                  <a16:creationId xmlns="" xmlns:a16="http://schemas.microsoft.com/office/drawing/2014/main" id="{BEC509C9-8A71-4329-845F-B492EA66C0E1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Rectangle 89">
              <a:extLst>
                <a:ext uri="{FF2B5EF4-FFF2-40B4-BE49-F238E27FC236}">
                  <a16:creationId xmlns="" xmlns:a16="http://schemas.microsoft.com/office/drawing/2014/main" id="{EDCB7B42-43AF-4784-AAAA-D2AE4E8BBA34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0" name="Group 90">
            <a:extLst>
              <a:ext uri="{FF2B5EF4-FFF2-40B4-BE49-F238E27FC236}">
                <a16:creationId xmlns="" xmlns:a16="http://schemas.microsoft.com/office/drawing/2014/main" id="{368C58A7-62CE-423F-A9D3-582CC401CACA}"/>
              </a:ext>
            </a:extLst>
          </p:cNvPr>
          <p:cNvGrpSpPr/>
          <p:nvPr/>
        </p:nvGrpSpPr>
        <p:grpSpPr>
          <a:xfrm>
            <a:off x="5217587" y="3131148"/>
            <a:ext cx="973055" cy="739056"/>
            <a:chOff x="1132114" y="3097762"/>
            <a:chExt cx="2600131" cy="1828800"/>
          </a:xfrm>
        </p:grpSpPr>
        <p:sp>
          <p:nvSpPr>
            <p:cNvPr id="11" name="Rectangle 91">
              <a:extLst>
                <a:ext uri="{FF2B5EF4-FFF2-40B4-BE49-F238E27FC236}">
                  <a16:creationId xmlns="" xmlns:a16="http://schemas.microsoft.com/office/drawing/2014/main" id="{210E6873-4192-4384-B6E9-D8C54866F5C4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Rectangle 92">
              <a:extLst>
                <a:ext uri="{FF2B5EF4-FFF2-40B4-BE49-F238E27FC236}">
                  <a16:creationId xmlns="" xmlns:a16="http://schemas.microsoft.com/office/drawing/2014/main" id="{4D194D22-6E05-45A7-A638-83752CF8D33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3" name="Group 93">
            <a:extLst>
              <a:ext uri="{FF2B5EF4-FFF2-40B4-BE49-F238E27FC236}">
                <a16:creationId xmlns="" xmlns:a16="http://schemas.microsoft.com/office/drawing/2014/main" id="{5D65F40F-0777-4F5F-896C-5A5E63304F43}"/>
              </a:ext>
            </a:extLst>
          </p:cNvPr>
          <p:cNvGrpSpPr/>
          <p:nvPr/>
        </p:nvGrpSpPr>
        <p:grpSpPr>
          <a:xfrm>
            <a:off x="7411763" y="3131148"/>
            <a:ext cx="973055" cy="739056"/>
            <a:chOff x="1132114" y="3097762"/>
            <a:chExt cx="2600131" cy="1828800"/>
          </a:xfrm>
        </p:grpSpPr>
        <p:sp>
          <p:nvSpPr>
            <p:cNvPr id="14" name="Rectangle 94">
              <a:extLst>
                <a:ext uri="{FF2B5EF4-FFF2-40B4-BE49-F238E27FC236}">
                  <a16:creationId xmlns="" xmlns:a16="http://schemas.microsoft.com/office/drawing/2014/main" id="{A4060ED1-9E39-4139-9E81-F02CE4058AEE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5" name="Rectangle 95">
              <a:extLst>
                <a:ext uri="{FF2B5EF4-FFF2-40B4-BE49-F238E27FC236}">
                  <a16:creationId xmlns="" xmlns:a16="http://schemas.microsoft.com/office/drawing/2014/main" id="{3485778F-2C2D-4CC8-9B21-A6BE1B2A426C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9" name="Group 35">
            <a:extLst>
              <a:ext uri="{FF2B5EF4-FFF2-40B4-BE49-F238E27FC236}">
                <a16:creationId xmlns="" xmlns:a16="http://schemas.microsoft.com/office/drawing/2014/main" id="{87F5E8C4-0325-4DB6-9B60-89DAEDF4A455}"/>
              </a:ext>
            </a:extLst>
          </p:cNvPr>
          <p:cNvGrpSpPr/>
          <p:nvPr/>
        </p:nvGrpSpPr>
        <p:grpSpPr>
          <a:xfrm>
            <a:off x="1802290" y="3131148"/>
            <a:ext cx="1221121" cy="739056"/>
            <a:chOff x="1132114" y="3097762"/>
            <a:chExt cx="2600131" cy="1828800"/>
          </a:xfrm>
        </p:grpSpPr>
        <p:sp>
          <p:nvSpPr>
            <p:cNvPr id="20" name="Rectangle 36">
              <a:extLst>
                <a:ext uri="{FF2B5EF4-FFF2-40B4-BE49-F238E27FC236}">
                  <a16:creationId xmlns="" xmlns:a16="http://schemas.microsoft.com/office/drawing/2014/main" id="{ABBBB214-6923-4291-8536-BD95E5CAD9AA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1" name="Rectangle 37">
              <a:extLst>
                <a:ext uri="{FF2B5EF4-FFF2-40B4-BE49-F238E27FC236}">
                  <a16:creationId xmlns="" xmlns:a16="http://schemas.microsoft.com/office/drawing/2014/main" id="{B2174CD5-FD06-48F2-8F7A-5F583E5D0A0E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2" name="Group 38">
            <a:extLst>
              <a:ext uri="{FF2B5EF4-FFF2-40B4-BE49-F238E27FC236}">
                <a16:creationId xmlns="" xmlns:a16="http://schemas.microsoft.com/office/drawing/2014/main" id="{268B3F1F-F06F-4AA6-99BE-460E5B0CDEAB}"/>
              </a:ext>
            </a:extLst>
          </p:cNvPr>
          <p:cNvGrpSpPr/>
          <p:nvPr/>
        </p:nvGrpSpPr>
        <p:grpSpPr>
          <a:xfrm>
            <a:off x="3996466" y="3131148"/>
            <a:ext cx="1221121" cy="739056"/>
            <a:chOff x="1132114" y="3097762"/>
            <a:chExt cx="2600131" cy="1828800"/>
          </a:xfrm>
        </p:grpSpPr>
        <p:sp>
          <p:nvSpPr>
            <p:cNvPr id="23" name="Rectangle 39">
              <a:extLst>
                <a:ext uri="{FF2B5EF4-FFF2-40B4-BE49-F238E27FC236}">
                  <a16:creationId xmlns="" xmlns:a16="http://schemas.microsoft.com/office/drawing/2014/main" id="{28418BC2-D9B9-48A8-9E73-9BB53796072F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" name="Rectangle 40">
              <a:extLst>
                <a:ext uri="{FF2B5EF4-FFF2-40B4-BE49-F238E27FC236}">
                  <a16:creationId xmlns="" xmlns:a16="http://schemas.microsoft.com/office/drawing/2014/main" id="{B7FBA7F1-131D-48E7-A948-1149F0B23225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5" name="Group 41">
            <a:extLst>
              <a:ext uri="{FF2B5EF4-FFF2-40B4-BE49-F238E27FC236}">
                <a16:creationId xmlns="" xmlns:a16="http://schemas.microsoft.com/office/drawing/2014/main" id="{BA1A92FD-A119-4DF9-BFE6-EDA327061421}"/>
              </a:ext>
            </a:extLst>
          </p:cNvPr>
          <p:cNvGrpSpPr/>
          <p:nvPr/>
        </p:nvGrpSpPr>
        <p:grpSpPr>
          <a:xfrm>
            <a:off x="6190642" y="3131148"/>
            <a:ext cx="1221121" cy="739056"/>
            <a:chOff x="1132114" y="3097762"/>
            <a:chExt cx="2600131" cy="1828800"/>
          </a:xfrm>
        </p:grpSpPr>
        <p:sp>
          <p:nvSpPr>
            <p:cNvPr id="26" name="Rectangle 72">
              <a:extLst>
                <a:ext uri="{FF2B5EF4-FFF2-40B4-BE49-F238E27FC236}">
                  <a16:creationId xmlns="" xmlns:a16="http://schemas.microsoft.com/office/drawing/2014/main" id="{B6F3BAA8-565E-4E85-A981-4DDF1CAAAD29}"/>
                </a:ext>
              </a:extLst>
            </p:cNvPr>
            <p:cNvSpPr/>
            <p:nvPr/>
          </p:nvSpPr>
          <p:spPr>
            <a:xfrm>
              <a:off x="1132114" y="3097762"/>
              <a:ext cx="2600131" cy="182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7" name="Rectangle 73">
              <a:extLst>
                <a:ext uri="{FF2B5EF4-FFF2-40B4-BE49-F238E27FC236}">
                  <a16:creationId xmlns="" xmlns:a16="http://schemas.microsoft.com/office/drawing/2014/main" id="{E06F3A5B-E7AE-473C-A45B-00B40C749F20}"/>
                </a:ext>
              </a:extLst>
            </p:cNvPr>
            <p:cNvSpPr/>
            <p:nvPr/>
          </p:nvSpPr>
          <p:spPr>
            <a:xfrm>
              <a:off x="1132114" y="4012162"/>
              <a:ext cx="2600131" cy="91440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4501AE6-5627-486E-8935-B2F0C3EAAA52}"/>
              </a:ext>
            </a:extLst>
          </p:cNvPr>
          <p:cNvSpPr txBox="1"/>
          <p:nvPr/>
        </p:nvSpPr>
        <p:spPr>
          <a:xfrm>
            <a:off x="5159733" y="3239067"/>
            <a:ext cx="108876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2010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95BDFA9-F7BB-4140-B103-E5F5B54B07DA}"/>
              </a:ext>
            </a:extLst>
          </p:cNvPr>
          <p:cNvSpPr txBox="1"/>
          <p:nvPr/>
        </p:nvSpPr>
        <p:spPr>
          <a:xfrm>
            <a:off x="7329865" y="3239066"/>
            <a:ext cx="1136850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2503C2D-CCEF-423B-AF97-62A7381FC424}"/>
              </a:ext>
            </a:extLst>
          </p:cNvPr>
          <p:cNvSpPr txBox="1"/>
          <p:nvPr/>
        </p:nvSpPr>
        <p:spPr>
          <a:xfrm>
            <a:off x="2927888" y="3243501"/>
            <a:ext cx="116410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2000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1C8D89FF-07DB-49ED-88D5-37B25E75FDF1}"/>
              </a:ext>
            </a:extLst>
          </p:cNvPr>
          <p:cNvSpPr txBox="1"/>
          <p:nvPr/>
        </p:nvSpPr>
        <p:spPr>
          <a:xfrm>
            <a:off x="776993" y="3239066"/>
            <a:ext cx="1077539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1990</a:t>
            </a:r>
          </a:p>
        </p:txBody>
      </p:sp>
      <p:grpSp>
        <p:nvGrpSpPr>
          <p:cNvPr id="36" name="Group 6">
            <a:extLst>
              <a:ext uri="{FF2B5EF4-FFF2-40B4-BE49-F238E27FC236}">
                <a16:creationId xmlns="" xmlns:a16="http://schemas.microsoft.com/office/drawing/2014/main" id="{A4F0A112-3FD4-49D6-91EE-793B86D66994}"/>
              </a:ext>
            </a:extLst>
          </p:cNvPr>
          <p:cNvGrpSpPr/>
          <p:nvPr/>
        </p:nvGrpSpPr>
        <p:grpSpPr>
          <a:xfrm>
            <a:off x="677587" y="4452937"/>
            <a:ext cx="1276350" cy="1276350"/>
            <a:chOff x="1069473" y="4452937"/>
            <a:chExt cx="1276350" cy="1276350"/>
          </a:xfrm>
        </p:grpSpPr>
        <p:sp>
          <p:nvSpPr>
            <p:cNvPr id="37" name="Oval 47">
              <a:extLst>
                <a:ext uri="{FF2B5EF4-FFF2-40B4-BE49-F238E27FC236}">
                  <a16:creationId xmlns="" xmlns:a16="http://schemas.microsoft.com/office/drawing/2014/main" id="{7F544E35-2EC9-452B-8B29-5F2D036E846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38" name="Freeform: Shape 46">
              <a:extLst>
                <a:ext uri="{FF2B5EF4-FFF2-40B4-BE49-F238E27FC236}">
                  <a16:creationId xmlns="" xmlns:a16="http://schemas.microsoft.com/office/drawing/2014/main" id="{1E8F94F5-7147-4CD9-9ECA-C38655B5D424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39" name="Group 65">
            <a:extLst>
              <a:ext uri="{FF2B5EF4-FFF2-40B4-BE49-F238E27FC236}">
                <a16:creationId xmlns="" xmlns:a16="http://schemas.microsoft.com/office/drawing/2014/main" id="{8635691F-B53C-4FAB-A4D3-4BFDDEB55216}"/>
              </a:ext>
            </a:extLst>
          </p:cNvPr>
          <p:cNvGrpSpPr/>
          <p:nvPr/>
        </p:nvGrpSpPr>
        <p:grpSpPr>
          <a:xfrm>
            <a:off x="5065939" y="4452937"/>
            <a:ext cx="1276350" cy="1276350"/>
            <a:chOff x="1069473" y="4452937"/>
            <a:chExt cx="1276350" cy="1276350"/>
          </a:xfrm>
        </p:grpSpPr>
        <p:sp>
          <p:nvSpPr>
            <p:cNvPr id="40" name="Oval 66">
              <a:extLst>
                <a:ext uri="{FF2B5EF4-FFF2-40B4-BE49-F238E27FC236}">
                  <a16:creationId xmlns="" xmlns:a16="http://schemas.microsoft.com/office/drawing/2014/main" id="{C881950D-A8CD-44F5-9A7E-7D5371B0A30D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1" name="Freeform: Shape 67">
              <a:extLst>
                <a:ext uri="{FF2B5EF4-FFF2-40B4-BE49-F238E27FC236}">
                  <a16:creationId xmlns="" xmlns:a16="http://schemas.microsoft.com/office/drawing/2014/main" id="{FDA98AF1-D35C-40AD-A751-F701BDE7C643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45" name="Group 71">
            <a:extLst>
              <a:ext uri="{FF2B5EF4-FFF2-40B4-BE49-F238E27FC236}">
                <a16:creationId xmlns="" xmlns:a16="http://schemas.microsoft.com/office/drawing/2014/main" id="{409D936F-ED0D-4308-BD92-0C246483EE3D}"/>
              </a:ext>
            </a:extLst>
          </p:cNvPr>
          <p:cNvGrpSpPr/>
          <p:nvPr/>
        </p:nvGrpSpPr>
        <p:grpSpPr>
          <a:xfrm>
            <a:off x="2871763" y="1272065"/>
            <a:ext cx="1276350" cy="1276350"/>
            <a:chOff x="1069473" y="4452937"/>
            <a:chExt cx="1276350" cy="1276350"/>
          </a:xfrm>
        </p:grpSpPr>
        <p:sp>
          <p:nvSpPr>
            <p:cNvPr id="46" name="Oval 103">
              <a:extLst>
                <a:ext uri="{FF2B5EF4-FFF2-40B4-BE49-F238E27FC236}">
                  <a16:creationId xmlns="" xmlns:a16="http://schemas.microsoft.com/office/drawing/2014/main" id="{1CFB3A48-73BC-4751-AD99-2D183C80ECD7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7" name="Freeform: Shape 104">
              <a:extLst>
                <a:ext uri="{FF2B5EF4-FFF2-40B4-BE49-F238E27FC236}">
                  <a16:creationId xmlns="" xmlns:a16="http://schemas.microsoft.com/office/drawing/2014/main" id="{7B891FB9-B207-4AB2-BAE0-E8BF37212476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48" name="Group 105">
            <a:extLst>
              <a:ext uri="{FF2B5EF4-FFF2-40B4-BE49-F238E27FC236}">
                <a16:creationId xmlns="" xmlns:a16="http://schemas.microsoft.com/office/drawing/2014/main" id="{057E3FC2-9BA2-421B-BB5B-314270E58904}"/>
              </a:ext>
            </a:extLst>
          </p:cNvPr>
          <p:cNvGrpSpPr/>
          <p:nvPr/>
        </p:nvGrpSpPr>
        <p:grpSpPr>
          <a:xfrm>
            <a:off x="7260115" y="1272065"/>
            <a:ext cx="1276350" cy="1276350"/>
            <a:chOff x="1069473" y="4452937"/>
            <a:chExt cx="1276350" cy="1276350"/>
          </a:xfrm>
        </p:grpSpPr>
        <p:sp>
          <p:nvSpPr>
            <p:cNvPr id="49" name="Oval 106">
              <a:extLst>
                <a:ext uri="{FF2B5EF4-FFF2-40B4-BE49-F238E27FC236}">
                  <a16:creationId xmlns="" xmlns:a16="http://schemas.microsoft.com/office/drawing/2014/main" id="{ACD14216-0AB0-4625-9C75-366E57FDF990}"/>
                </a:ext>
              </a:extLst>
            </p:cNvPr>
            <p:cNvSpPr/>
            <p:nvPr/>
          </p:nvSpPr>
          <p:spPr>
            <a:xfrm>
              <a:off x="1069473" y="4452937"/>
              <a:ext cx="1276350" cy="12763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0" name="Freeform: Shape 107">
              <a:extLst>
                <a:ext uri="{FF2B5EF4-FFF2-40B4-BE49-F238E27FC236}">
                  <a16:creationId xmlns="" xmlns:a16="http://schemas.microsoft.com/office/drawing/2014/main" id="{74DCF145-3008-4577-9ACE-CA2F8174B922}"/>
                </a:ext>
              </a:extLst>
            </p:cNvPr>
            <p:cNvSpPr/>
            <p:nvPr/>
          </p:nvSpPr>
          <p:spPr>
            <a:xfrm>
              <a:off x="1069473" y="5037153"/>
              <a:ext cx="1276350" cy="692134"/>
            </a:xfrm>
            <a:custGeom>
              <a:avLst/>
              <a:gdLst>
                <a:gd name="connsiteX0" fmla="*/ 5440 w 1276350"/>
                <a:gd name="connsiteY0" fmla="*/ 0 h 692134"/>
                <a:gd name="connsiteX1" fmla="*/ 12966 w 1276350"/>
                <a:gd name="connsiteY1" fmla="*/ 74656 h 692134"/>
                <a:gd name="connsiteX2" fmla="*/ 638175 w 1276350"/>
                <a:gd name="connsiteY2" fmla="*/ 584216 h 692134"/>
                <a:gd name="connsiteX3" fmla="*/ 1263385 w 1276350"/>
                <a:gd name="connsiteY3" fmla="*/ 74656 h 692134"/>
                <a:gd name="connsiteX4" fmla="*/ 1270911 w 1276350"/>
                <a:gd name="connsiteY4" fmla="*/ 0 h 692134"/>
                <a:gd name="connsiteX5" fmla="*/ 1276350 w 1276350"/>
                <a:gd name="connsiteY5" fmla="*/ 53959 h 692134"/>
                <a:gd name="connsiteX6" fmla="*/ 638175 w 1276350"/>
                <a:gd name="connsiteY6" fmla="*/ 692134 h 692134"/>
                <a:gd name="connsiteX7" fmla="*/ 0 w 1276350"/>
                <a:gd name="connsiteY7" fmla="*/ 53959 h 69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6350" h="692134">
                  <a:moveTo>
                    <a:pt x="5440" y="0"/>
                  </a:moveTo>
                  <a:lnTo>
                    <a:pt x="12966" y="74656"/>
                  </a:lnTo>
                  <a:cubicBezTo>
                    <a:pt x="72473" y="365461"/>
                    <a:pt x="329778" y="584216"/>
                    <a:pt x="638175" y="584216"/>
                  </a:cubicBezTo>
                  <a:cubicBezTo>
                    <a:pt x="946572" y="584216"/>
                    <a:pt x="1203877" y="365461"/>
                    <a:pt x="1263385" y="74656"/>
                  </a:cubicBezTo>
                  <a:lnTo>
                    <a:pt x="1270911" y="0"/>
                  </a:lnTo>
                  <a:lnTo>
                    <a:pt x="1276350" y="53959"/>
                  </a:lnTo>
                  <a:cubicBezTo>
                    <a:pt x="1276350" y="406413"/>
                    <a:pt x="990629" y="692134"/>
                    <a:pt x="638175" y="692134"/>
                  </a:cubicBezTo>
                  <a:cubicBezTo>
                    <a:pt x="285721" y="692134"/>
                    <a:pt x="0" y="406413"/>
                    <a:pt x="0" y="53959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cxnSp>
        <p:nvCxnSpPr>
          <p:cNvPr id="51" name="Straight Connector 8">
            <a:extLst>
              <a:ext uri="{FF2B5EF4-FFF2-40B4-BE49-F238E27FC236}">
                <a16:creationId xmlns="" xmlns:a16="http://schemas.microsoft.com/office/drawing/2014/main" id="{BD3D6DA3-C4E8-444D-B5AC-0D2815324D0C}"/>
              </a:ext>
            </a:extLst>
          </p:cNvPr>
          <p:cNvCxnSpPr>
            <a:stCxn id="6" idx="2"/>
            <a:endCxn id="37" idx="0"/>
          </p:cNvCxnSpPr>
          <p:nvPr/>
        </p:nvCxnSpPr>
        <p:spPr>
          <a:xfrm flipH="1">
            <a:off x="1315762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10">
            <a:extLst>
              <a:ext uri="{FF2B5EF4-FFF2-40B4-BE49-F238E27FC236}">
                <a16:creationId xmlns="" xmlns:a16="http://schemas.microsoft.com/office/drawing/2014/main" id="{4775EFEC-10C6-4CE2-826D-D38FC32BF769}"/>
              </a:ext>
            </a:extLst>
          </p:cNvPr>
          <p:cNvCxnSpPr>
            <a:stCxn id="8" idx="0"/>
            <a:endCxn id="47" idx="6"/>
          </p:cNvCxnSpPr>
          <p:nvPr/>
        </p:nvCxnSpPr>
        <p:spPr>
          <a:xfrm flipH="1" flipV="1">
            <a:off x="3509938" y="2548415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12">
            <a:extLst>
              <a:ext uri="{FF2B5EF4-FFF2-40B4-BE49-F238E27FC236}">
                <a16:creationId xmlns="" xmlns:a16="http://schemas.microsoft.com/office/drawing/2014/main" id="{68687434-C062-4F04-8950-C9868C9A8709}"/>
              </a:ext>
            </a:extLst>
          </p:cNvPr>
          <p:cNvCxnSpPr>
            <a:stCxn id="12" idx="2"/>
            <a:endCxn id="40" idx="0"/>
          </p:cNvCxnSpPr>
          <p:nvPr/>
        </p:nvCxnSpPr>
        <p:spPr>
          <a:xfrm flipH="1">
            <a:off x="5704114" y="3870204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14">
            <a:extLst>
              <a:ext uri="{FF2B5EF4-FFF2-40B4-BE49-F238E27FC236}">
                <a16:creationId xmlns="" xmlns:a16="http://schemas.microsoft.com/office/drawing/2014/main" id="{18C41F0C-278C-4A8C-BFF9-B401206415F7}"/>
              </a:ext>
            </a:extLst>
          </p:cNvPr>
          <p:cNvCxnSpPr>
            <a:stCxn id="14" idx="0"/>
            <a:endCxn id="50" idx="6"/>
          </p:cNvCxnSpPr>
          <p:nvPr/>
        </p:nvCxnSpPr>
        <p:spPr>
          <a:xfrm flipH="1" flipV="1">
            <a:off x="7898290" y="2548415"/>
            <a:ext cx="1" cy="582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aphic 18" descr="Bullseye">
            <a:extLst>
              <a:ext uri="{FF2B5EF4-FFF2-40B4-BE49-F238E27FC236}">
                <a16:creationId xmlns="" xmlns:a16="http://schemas.microsoft.com/office/drawing/2014/main" id="{53320845-7D3B-48C9-A894-D9277C8FB5D3}"/>
              </a:ext>
            </a:extLst>
          </p:cNvPr>
          <p:cNvGrpSpPr/>
          <p:nvPr/>
        </p:nvGrpSpPr>
        <p:grpSpPr>
          <a:xfrm>
            <a:off x="7473982" y="1481389"/>
            <a:ext cx="848615" cy="848615"/>
            <a:chOff x="5427178" y="7094505"/>
            <a:chExt cx="848615" cy="848615"/>
          </a:xfrm>
        </p:grpSpPr>
        <p:sp>
          <p:nvSpPr>
            <p:cNvPr id="57" name="Freeform: Shape 28">
              <a:extLst>
                <a:ext uri="{FF2B5EF4-FFF2-40B4-BE49-F238E27FC236}">
                  <a16:creationId xmlns="" xmlns:a16="http://schemas.microsoft.com/office/drawing/2014/main" id="{DE9C81F2-6416-47F7-BE2B-60172B5AABE5}"/>
                </a:ext>
              </a:extLst>
            </p:cNvPr>
            <p:cNvSpPr/>
            <p:nvPr/>
          </p:nvSpPr>
          <p:spPr>
            <a:xfrm>
              <a:off x="5748945" y="7169643"/>
              <a:ext cx="450827" cy="450827"/>
            </a:xfrm>
            <a:custGeom>
              <a:avLst/>
              <a:gdLst>
                <a:gd name="connsiteX0" fmla="*/ 372153 w 450826"/>
                <a:gd name="connsiteY0" fmla="*/ 79558 h 450826"/>
                <a:gd name="connsiteX1" fmla="*/ 363313 w 450826"/>
                <a:gd name="connsiteY1" fmla="*/ 0 h 450826"/>
                <a:gd name="connsiteX2" fmla="*/ 266076 w 450826"/>
                <a:gd name="connsiteY2" fmla="*/ 97237 h 450826"/>
                <a:gd name="connsiteX3" fmla="*/ 271380 w 450826"/>
                <a:gd name="connsiteY3" fmla="*/ 143204 h 450826"/>
                <a:gd name="connsiteX4" fmla="*/ 129944 w 450826"/>
                <a:gd name="connsiteY4" fmla="*/ 284640 h 450826"/>
                <a:gd name="connsiteX5" fmla="*/ 88397 w 450826"/>
                <a:gd name="connsiteY5" fmla="*/ 274032 h 450826"/>
                <a:gd name="connsiteX6" fmla="*/ 0 w 450826"/>
                <a:gd name="connsiteY6" fmla="*/ 362429 h 450826"/>
                <a:gd name="connsiteX7" fmla="*/ 88397 w 450826"/>
                <a:gd name="connsiteY7" fmla="*/ 450827 h 450826"/>
                <a:gd name="connsiteX8" fmla="*/ 176795 w 450826"/>
                <a:gd name="connsiteY8" fmla="*/ 362429 h 450826"/>
                <a:gd name="connsiteX9" fmla="*/ 167071 w 450826"/>
                <a:gd name="connsiteY9" fmla="*/ 321767 h 450826"/>
                <a:gd name="connsiteX10" fmla="*/ 308507 w 450826"/>
                <a:gd name="connsiteY10" fmla="*/ 180331 h 450826"/>
                <a:gd name="connsiteX11" fmla="*/ 354474 w 450826"/>
                <a:gd name="connsiteY11" fmla="*/ 185635 h 450826"/>
                <a:gd name="connsiteX12" fmla="*/ 451711 w 450826"/>
                <a:gd name="connsiteY12" fmla="*/ 88397 h 450826"/>
                <a:gd name="connsiteX13" fmla="*/ 372153 w 450826"/>
                <a:gd name="connsiteY13" fmla="*/ 79558 h 450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0826" h="450826">
                  <a:moveTo>
                    <a:pt x="372153" y="79558"/>
                  </a:moveTo>
                  <a:lnTo>
                    <a:pt x="363313" y="0"/>
                  </a:lnTo>
                  <a:lnTo>
                    <a:pt x="266076" y="97237"/>
                  </a:lnTo>
                  <a:lnTo>
                    <a:pt x="271380" y="143204"/>
                  </a:lnTo>
                  <a:lnTo>
                    <a:pt x="129944" y="284640"/>
                  </a:lnTo>
                  <a:cubicBezTo>
                    <a:pt x="117569" y="278452"/>
                    <a:pt x="103425" y="274032"/>
                    <a:pt x="88397" y="274032"/>
                  </a:cubicBezTo>
                  <a:cubicBezTo>
                    <a:pt x="39779" y="274032"/>
                    <a:pt x="0" y="313811"/>
                    <a:pt x="0" y="362429"/>
                  </a:cubicBezTo>
                  <a:cubicBezTo>
                    <a:pt x="0" y="411048"/>
                    <a:pt x="39779" y="450827"/>
                    <a:pt x="88397" y="450827"/>
                  </a:cubicBezTo>
                  <a:cubicBezTo>
                    <a:pt x="137016" y="450827"/>
                    <a:pt x="176795" y="411048"/>
                    <a:pt x="176795" y="362429"/>
                  </a:cubicBezTo>
                  <a:cubicBezTo>
                    <a:pt x="176795" y="347402"/>
                    <a:pt x="173259" y="334142"/>
                    <a:pt x="167071" y="321767"/>
                  </a:cubicBezTo>
                  <a:lnTo>
                    <a:pt x="308507" y="180331"/>
                  </a:lnTo>
                  <a:lnTo>
                    <a:pt x="354474" y="185635"/>
                  </a:lnTo>
                  <a:lnTo>
                    <a:pt x="451711" y="88397"/>
                  </a:lnTo>
                  <a:lnTo>
                    <a:pt x="372153" y="79558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8" name="Freeform: Shape 29">
              <a:extLst>
                <a:ext uri="{FF2B5EF4-FFF2-40B4-BE49-F238E27FC236}">
                  <a16:creationId xmlns="" xmlns:a16="http://schemas.microsoft.com/office/drawing/2014/main" id="{D1871AC0-F805-4E94-9356-FD877AB49E1C}"/>
                </a:ext>
              </a:extLst>
            </p:cNvPr>
            <p:cNvSpPr/>
            <p:nvPr/>
          </p:nvSpPr>
          <p:spPr>
            <a:xfrm>
              <a:off x="5502316" y="7196162"/>
              <a:ext cx="671820" cy="671820"/>
            </a:xfrm>
            <a:custGeom>
              <a:avLst/>
              <a:gdLst>
                <a:gd name="connsiteX0" fmla="*/ 625854 w 671820"/>
                <a:gd name="connsiteY0" fmla="*/ 183867 h 671820"/>
                <a:gd name="connsiteX1" fmla="*/ 614362 w 671820"/>
                <a:gd name="connsiteY1" fmla="*/ 196242 h 671820"/>
                <a:gd name="connsiteX2" fmla="*/ 597566 w 671820"/>
                <a:gd name="connsiteY2" fmla="*/ 194474 h 671820"/>
                <a:gd name="connsiteX3" fmla="*/ 579003 w 671820"/>
                <a:gd name="connsiteY3" fmla="*/ 191822 h 671820"/>
                <a:gd name="connsiteX4" fmla="*/ 618782 w 671820"/>
                <a:gd name="connsiteY4" fmla="*/ 335910 h 671820"/>
                <a:gd name="connsiteX5" fmla="*/ 335910 w 671820"/>
                <a:gd name="connsiteY5" fmla="*/ 618782 h 671820"/>
                <a:gd name="connsiteX6" fmla="*/ 53038 w 671820"/>
                <a:gd name="connsiteY6" fmla="*/ 335910 h 671820"/>
                <a:gd name="connsiteX7" fmla="*/ 335910 w 671820"/>
                <a:gd name="connsiteY7" fmla="*/ 53038 h 671820"/>
                <a:gd name="connsiteX8" fmla="*/ 479998 w 671820"/>
                <a:gd name="connsiteY8" fmla="*/ 92817 h 671820"/>
                <a:gd name="connsiteX9" fmla="*/ 478230 w 671820"/>
                <a:gd name="connsiteY9" fmla="*/ 75138 h 671820"/>
                <a:gd name="connsiteX10" fmla="*/ 475578 w 671820"/>
                <a:gd name="connsiteY10" fmla="*/ 57458 h 671820"/>
                <a:gd name="connsiteX11" fmla="*/ 487954 w 671820"/>
                <a:gd name="connsiteY11" fmla="*/ 45083 h 671820"/>
                <a:gd name="connsiteX12" fmla="*/ 494141 w 671820"/>
                <a:gd name="connsiteY12" fmla="*/ 38895 h 671820"/>
                <a:gd name="connsiteX13" fmla="*/ 335910 w 671820"/>
                <a:gd name="connsiteY13" fmla="*/ 0 h 671820"/>
                <a:gd name="connsiteX14" fmla="*/ 0 w 671820"/>
                <a:gd name="connsiteY14" fmla="*/ 335910 h 671820"/>
                <a:gd name="connsiteX15" fmla="*/ 335910 w 671820"/>
                <a:gd name="connsiteY15" fmla="*/ 671820 h 671820"/>
                <a:gd name="connsiteX16" fmla="*/ 671820 w 671820"/>
                <a:gd name="connsiteY16" fmla="*/ 335910 h 671820"/>
                <a:gd name="connsiteX17" fmla="*/ 632041 w 671820"/>
                <a:gd name="connsiteY17" fmla="*/ 178563 h 671820"/>
                <a:gd name="connsiteX18" fmla="*/ 625854 w 671820"/>
                <a:gd name="connsiteY18" fmla="*/ 183867 h 67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71820" h="671820">
                  <a:moveTo>
                    <a:pt x="625854" y="183867"/>
                  </a:moveTo>
                  <a:lnTo>
                    <a:pt x="614362" y="196242"/>
                  </a:lnTo>
                  <a:lnTo>
                    <a:pt x="597566" y="194474"/>
                  </a:lnTo>
                  <a:lnTo>
                    <a:pt x="579003" y="191822"/>
                  </a:lnTo>
                  <a:cubicBezTo>
                    <a:pt x="603754" y="234253"/>
                    <a:pt x="618782" y="282872"/>
                    <a:pt x="618782" y="335910"/>
                  </a:cubicBezTo>
                  <a:cubicBezTo>
                    <a:pt x="618782" y="491490"/>
                    <a:pt x="491490" y="618782"/>
                    <a:pt x="335910" y="618782"/>
                  </a:cubicBezTo>
                  <a:cubicBezTo>
                    <a:pt x="180331" y="618782"/>
                    <a:pt x="53038" y="491490"/>
                    <a:pt x="53038" y="335910"/>
                  </a:cubicBezTo>
                  <a:cubicBezTo>
                    <a:pt x="53038" y="180331"/>
                    <a:pt x="180331" y="53038"/>
                    <a:pt x="335910" y="53038"/>
                  </a:cubicBezTo>
                  <a:cubicBezTo>
                    <a:pt x="388065" y="53038"/>
                    <a:pt x="437567" y="67182"/>
                    <a:pt x="479998" y="92817"/>
                  </a:cubicBezTo>
                  <a:lnTo>
                    <a:pt x="478230" y="75138"/>
                  </a:lnTo>
                  <a:lnTo>
                    <a:pt x="475578" y="57458"/>
                  </a:lnTo>
                  <a:lnTo>
                    <a:pt x="487954" y="45083"/>
                  </a:lnTo>
                  <a:lnTo>
                    <a:pt x="494141" y="38895"/>
                  </a:lnTo>
                  <a:cubicBezTo>
                    <a:pt x="446407" y="14144"/>
                    <a:pt x="393368" y="0"/>
                    <a:pt x="335910" y="0"/>
                  </a:cubicBezTo>
                  <a:cubicBezTo>
                    <a:pt x="150276" y="0"/>
                    <a:pt x="0" y="150276"/>
                    <a:pt x="0" y="335910"/>
                  </a:cubicBezTo>
                  <a:cubicBezTo>
                    <a:pt x="0" y="521545"/>
                    <a:pt x="150276" y="671820"/>
                    <a:pt x="335910" y="671820"/>
                  </a:cubicBezTo>
                  <a:cubicBezTo>
                    <a:pt x="521545" y="671820"/>
                    <a:pt x="671820" y="521545"/>
                    <a:pt x="671820" y="335910"/>
                  </a:cubicBezTo>
                  <a:cubicBezTo>
                    <a:pt x="671820" y="278452"/>
                    <a:pt x="657677" y="225413"/>
                    <a:pt x="632041" y="178563"/>
                  </a:cubicBezTo>
                  <a:lnTo>
                    <a:pt x="625854" y="18386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59" name="Freeform: Shape 30">
              <a:extLst>
                <a:ext uri="{FF2B5EF4-FFF2-40B4-BE49-F238E27FC236}">
                  <a16:creationId xmlns="" xmlns:a16="http://schemas.microsoft.com/office/drawing/2014/main" id="{90CCA71A-6EAB-4F0C-BD0E-ACAC5C389913}"/>
                </a:ext>
              </a:extLst>
            </p:cNvPr>
            <p:cNvSpPr/>
            <p:nvPr/>
          </p:nvSpPr>
          <p:spPr>
            <a:xfrm>
              <a:off x="5626072" y="7319918"/>
              <a:ext cx="424308" cy="424308"/>
            </a:xfrm>
            <a:custGeom>
              <a:avLst/>
              <a:gdLst>
                <a:gd name="connsiteX0" fmla="*/ 359777 w 424307"/>
                <a:gd name="connsiteY0" fmla="*/ 152044 h 424307"/>
                <a:gd name="connsiteX1" fmla="*/ 371269 w 424307"/>
                <a:gd name="connsiteY1" fmla="*/ 212154 h 424307"/>
                <a:gd name="connsiteX2" fmla="*/ 212154 w 424307"/>
                <a:gd name="connsiteY2" fmla="*/ 371269 h 424307"/>
                <a:gd name="connsiteX3" fmla="*/ 53038 w 424307"/>
                <a:gd name="connsiteY3" fmla="*/ 212154 h 424307"/>
                <a:gd name="connsiteX4" fmla="*/ 212154 w 424307"/>
                <a:gd name="connsiteY4" fmla="*/ 53038 h 424307"/>
                <a:gd name="connsiteX5" fmla="*/ 272264 w 424307"/>
                <a:gd name="connsiteY5" fmla="*/ 64530 h 424307"/>
                <a:gd name="connsiteX6" fmla="*/ 312043 w 424307"/>
                <a:gd name="connsiteY6" fmla="*/ 24751 h 424307"/>
                <a:gd name="connsiteX7" fmla="*/ 212154 w 424307"/>
                <a:gd name="connsiteY7" fmla="*/ 0 h 424307"/>
                <a:gd name="connsiteX8" fmla="*/ 0 w 424307"/>
                <a:gd name="connsiteY8" fmla="*/ 212154 h 424307"/>
                <a:gd name="connsiteX9" fmla="*/ 212154 w 424307"/>
                <a:gd name="connsiteY9" fmla="*/ 424308 h 424307"/>
                <a:gd name="connsiteX10" fmla="*/ 424308 w 424307"/>
                <a:gd name="connsiteY10" fmla="*/ 212154 h 424307"/>
                <a:gd name="connsiteX11" fmla="*/ 399556 w 424307"/>
                <a:gd name="connsiteY11" fmla="*/ 112265 h 424307"/>
                <a:gd name="connsiteX12" fmla="*/ 359777 w 424307"/>
                <a:gd name="connsiteY12" fmla="*/ 152044 h 424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4307" h="424307">
                  <a:moveTo>
                    <a:pt x="359777" y="152044"/>
                  </a:moveTo>
                  <a:cubicBezTo>
                    <a:pt x="367733" y="170607"/>
                    <a:pt x="371269" y="190938"/>
                    <a:pt x="371269" y="212154"/>
                  </a:cubicBezTo>
                  <a:cubicBezTo>
                    <a:pt x="371269" y="299667"/>
                    <a:pt x="299667" y="371269"/>
                    <a:pt x="212154" y="371269"/>
                  </a:cubicBezTo>
                  <a:cubicBezTo>
                    <a:pt x="124640" y="371269"/>
                    <a:pt x="53038" y="299667"/>
                    <a:pt x="53038" y="212154"/>
                  </a:cubicBezTo>
                  <a:cubicBezTo>
                    <a:pt x="53038" y="124640"/>
                    <a:pt x="124640" y="53038"/>
                    <a:pt x="212154" y="53038"/>
                  </a:cubicBezTo>
                  <a:cubicBezTo>
                    <a:pt x="233369" y="53038"/>
                    <a:pt x="253701" y="57458"/>
                    <a:pt x="272264" y="64530"/>
                  </a:cubicBezTo>
                  <a:lnTo>
                    <a:pt x="312043" y="24751"/>
                  </a:lnTo>
                  <a:cubicBezTo>
                    <a:pt x="281988" y="8840"/>
                    <a:pt x="248397" y="0"/>
                    <a:pt x="212154" y="0"/>
                  </a:cubicBezTo>
                  <a:cubicBezTo>
                    <a:pt x="95469" y="0"/>
                    <a:pt x="0" y="95469"/>
                    <a:pt x="0" y="212154"/>
                  </a:cubicBezTo>
                  <a:cubicBezTo>
                    <a:pt x="0" y="328838"/>
                    <a:pt x="95469" y="424308"/>
                    <a:pt x="212154" y="424308"/>
                  </a:cubicBezTo>
                  <a:cubicBezTo>
                    <a:pt x="328838" y="424308"/>
                    <a:pt x="424308" y="328838"/>
                    <a:pt x="424308" y="212154"/>
                  </a:cubicBezTo>
                  <a:cubicBezTo>
                    <a:pt x="424308" y="175911"/>
                    <a:pt x="415468" y="142320"/>
                    <a:pt x="399556" y="112265"/>
                  </a:cubicBezTo>
                  <a:lnTo>
                    <a:pt x="359777" y="152044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60" name="Graphic 20" descr="Head with gears">
            <a:extLst>
              <a:ext uri="{FF2B5EF4-FFF2-40B4-BE49-F238E27FC236}">
                <a16:creationId xmlns="" xmlns:a16="http://schemas.microsoft.com/office/drawing/2014/main" id="{6DC12483-C032-4C0A-94FA-8C108818D918}"/>
              </a:ext>
            </a:extLst>
          </p:cNvPr>
          <p:cNvGrpSpPr/>
          <p:nvPr/>
        </p:nvGrpSpPr>
        <p:grpSpPr>
          <a:xfrm>
            <a:off x="5279805" y="4637881"/>
            <a:ext cx="848615" cy="848615"/>
            <a:chOff x="2490074" y="7094505"/>
            <a:chExt cx="848615" cy="848615"/>
          </a:xfrm>
        </p:grpSpPr>
        <p:sp>
          <p:nvSpPr>
            <p:cNvPr id="61" name="Freeform: Shape 32">
              <a:extLst>
                <a:ext uri="{FF2B5EF4-FFF2-40B4-BE49-F238E27FC236}">
                  <a16:creationId xmlns="" xmlns:a16="http://schemas.microsoft.com/office/drawing/2014/main" id="{CDFDC5DE-6019-4512-9611-F2F86C4A9C21}"/>
                </a:ext>
              </a:extLst>
            </p:cNvPr>
            <p:cNvSpPr/>
            <p:nvPr/>
          </p:nvSpPr>
          <p:spPr>
            <a:xfrm>
              <a:off x="2869299" y="7268648"/>
              <a:ext cx="70718" cy="70718"/>
            </a:xfrm>
            <a:custGeom>
              <a:avLst/>
              <a:gdLst>
                <a:gd name="connsiteX0" fmla="*/ 37127 w 70717"/>
                <a:gd name="connsiteY0" fmla="*/ 0 h 70717"/>
                <a:gd name="connsiteX1" fmla="*/ 0 w 70717"/>
                <a:gd name="connsiteY1" fmla="*/ 37127 h 70717"/>
                <a:gd name="connsiteX2" fmla="*/ 37127 w 70717"/>
                <a:gd name="connsiteY2" fmla="*/ 74254 h 70717"/>
                <a:gd name="connsiteX3" fmla="*/ 74254 w 70717"/>
                <a:gd name="connsiteY3" fmla="*/ 37127 h 70717"/>
                <a:gd name="connsiteX4" fmla="*/ 37127 w 70717"/>
                <a:gd name="connsiteY4" fmla="*/ 0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37127" y="0"/>
                  </a:moveTo>
                  <a:cubicBezTo>
                    <a:pt x="16795" y="0"/>
                    <a:pt x="0" y="16796"/>
                    <a:pt x="0" y="37127"/>
                  </a:cubicBezTo>
                  <a:cubicBezTo>
                    <a:pt x="0" y="57458"/>
                    <a:pt x="16795" y="74254"/>
                    <a:pt x="37127" y="74254"/>
                  </a:cubicBezTo>
                  <a:cubicBezTo>
                    <a:pt x="57458" y="74254"/>
                    <a:pt x="74254" y="57458"/>
                    <a:pt x="74254" y="37127"/>
                  </a:cubicBezTo>
                  <a:cubicBezTo>
                    <a:pt x="74254" y="16796"/>
                    <a:pt x="57458" y="0"/>
                    <a:pt x="37127" y="0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2" name="Freeform: Shape 34">
              <a:extLst>
                <a:ext uri="{FF2B5EF4-FFF2-40B4-BE49-F238E27FC236}">
                  <a16:creationId xmlns="" xmlns:a16="http://schemas.microsoft.com/office/drawing/2014/main" id="{FFCBF360-4643-4F4C-9B70-C9FD22CEB25F}"/>
                </a:ext>
              </a:extLst>
            </p:cNvPr>
            <p:cNvSpPr/>
            <p:nvPr/>
          </p:nvSpPr>
          <p:spPr>
            <a:xfrm>
              <a:off x="2757918" y="7448095"/>
              <a:ext cx="70718" cy="70718"/>
            </a:xfrm>
            <a:custGeom>
              <a:avLst/>
              <a:gdLst>
                <a:gd name="connsiteX0" fmla="*/ 74254 w 70717"/>
                <a:gd name="connsiteY0" fmla="*/ 37127 h 70717"/>
                <a:gd name="connsiteX1" fmla="*/ 37127 w 70717"/>
                <a:gd name="connsiteY1" fmla="*/ 74254 h 70717"/>
                <a:gd name="connsiteX2" fmla="*/ 0 w 70717"/>
                <a:gd name="connsiteY2" fmla="*/ 37127 h 70717"/>
                <a:gd name="connsiteX3" fmla="*/ 37127 w 70717"/>
                <a:gd name="connsiteY3" fmla="*/ 0 h 70717"/>
                <a:gd name="connsiteX4" fmla="*/ 74254 w 70717"/>
                <a:gd name="connsiteY4" fmla="*/ 37127 h 70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17" h="70717">
                  <a:moveTo>
                    <a:pt x="74254" y="37127"/>
                  </a:moveTo>
                  <a:cubicBezTo>
                    <a:pt x="74254" y="57632"/>
                    <a:pt x="57632" y="74254"/>
                    <a:pt x="37127" y="74254"/>
                  </a:cubicBezTo>
                  <a:cubicBezTo>
                    <a:pt x="16622" y="74254"/>
                    <a:pt x="0" y="57632"/>
                    <a:pt x="0" y="37127"/>
                  </a:cubicBezTo>
                  <a:cubicBezTo>
                    <a:pt x="0" y="16622"/>
                    <a:pt x="16622" y="0"/>
                    <a:pt x="37127" y="0"/>
                  </a:cubicBezTo>
                  <a:cubicBezTo>
                    <a:pt x="57632" y="0"/>
                    <a:pt x="74254" y="16622"/>
                    <a:pt x="74254" y="3712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3" name="Freeform: Shape 42">
              <a:extLst>
                <a:ext uri="{FF2B5EF4-FFF2-40B4-BE49-F238E27FC236}">
                  <a16:creationId xmlns="" xmlns:a16="http://schemas.microsoft.com/office/drawing/2014/main" id="{B3CB0CF5-3D4D-4FB4-9A40-4731956E3CA9}"/>
                </a:ext>
              </a:extLst>
            </p:cNvPr>
            <p:cNvSpPr/>
            <p:nvPr/>
          </p:nvSpPr>
          <p:spPr>
            <a:xfrm>
              <a:off x="2613653" y="7144008"/>
              <a:ext cx="601102" cy="707179"/>
            </a:xfrm>
            <a:custGeom>
              <a:avLst/>
              <a:gdLst>
                <a:gd name="connsiteX0" fmla="*/ 397966 w 601102"/>
                <a:gd name="connsiteY0" fmla="*/ 174143 h 707179"/>
                <a:gd name="connsiteX1" fmla="*/ 375866 w 601102"/>
                <a:gd name="connsiteY1" fmla="*/ 184751 h 707179"/>
                <a:gd name="connsiteX2" fmla="*/ 367027 w 601102"/>
                <a:gd name="connsiteY2" fmla="*/ 204198 h 707179"/>
                <a:gd name="connsiteX3" fmla="*/ 374982 w 601102"/>
                <a:gd name="connsiteY3" fmla="*/ 227181 h 707179"/>
                <a:gd name="connsiteX4" fmla="*/ 357303 w 601102"/>
                <a:gd name="connsiteY4" fmla="*/ 244861 h 707179"/>
                <a:gd name="connsiteX5" fmla="*/ 334320 w 601102"/>
                <a:gd name="connsiteY5" fmla="*/ 236905 h 707179"/>
                <a:gd name="connsiteX6" fmla="*/ 314872 w 601102"/>
                <a:gd name="connsiteY6" fmla="*/ 244861 h 707179"/>
                <a:gd name="connsiteX7" fmla="*/ 304265 w 601102"/>
                <a:gd name="connsiteY7" fmla="*/ 266076 h 707179"/>
                <a:gd name="connsiteX8" fmla="*/ 279513 w 601102"/>
                <a:gd name="connsiteY8" fmla="*/ 266076 h 707179"/>
                <a:gd name="connsiteX9" fmla="*/ 268906 w 601102"/>
                <a:gd name="connsiteY9" fmla="*/ 243977 h 707179"/>
                <a:gd name="connsiteX10" fmla="*/ 249458 w 601102"/>
                <a:gd name="connsiteY10" fmla="*/ 236021 h 707179"/>
                <a:gd name="connsiteX11" fmla="*/ 226475 w 601102"/>
                <a:gd name="connsiteY11" fmla="*/ 243977 h 707179"/>
                <a:gd name="connsiteX12" fmla="*/ 208795 w 601102"/>
                <a:gd name="connsiteY12" fmla="*/ 226297 h 707179"/>
                <a:gd name="connsiteX13" fmla="*/ 216751 w 601102"/>
                <a:gd name="connsiteY13" fmla="*/ 203314 h 707179"/>
                <a:gd name="connsiteX14" fmla="*/ 208795 w 601102"/>
                <a:gd name="connsiteY14" fmla="*/ 183867 h 707179"/>
                <a:gd name="connsiteX15" fmla="*/ 186696 w 601102"/>
                <a:gd name="connsiteY15" fmla="*/ 173259 h 707179"/>
                <a:gd name="connsiteX16" fmla="*/ 186696 w 601102"/>
                <a:gd name="connsiteY16" fmla="*/ 148508 h 707179"/>
                <a:gd name="connsiteX17" fmla="*/ 208795 w 601102"/>
                <a:gd name="connsiteY17" fmla="*/ 137900 h 707179"/>
                <a:gd name="connsiteX18" fmla="*/ 216751 w 601102"/>
                <a:gd name="connsiteY18" fmla="*/ 118453 h 707179"/>
                <a:gd name="connsiteX19" fmla="*/ 209679 w 601102"/>
                <a:gd name="connsiteY19" fmla="*/ 95469 h 707179"/>
                <a:gd name="connsiteX20" fmla="*/ 227359 w 601102"/>
                <a:gd name="connsiteY20" fmla="*/ 77790 h 707179"/>
                <a:gd name="connsiteX21" fmla="*/ 250342 w 601102"/>
                <a:gd name="connsiteY21" fmla="*/ 85745 h 707179"/>
                <a:gd name="connsiteX22" fmla="*/ 269790 w 601102"/>
                <a:gd name="connsiteY22" fmla="*/ 77790 h 707179"/>
                <a:gd name="connsiteX23" fmla="*/ 280397 w 601102"/>
                <a:gd name="connsiteY23" fmla="*/ 55690 h 707179"/>
                <a:gd name="connsiteX24" fmla="*/ 305149 w 601102"/>
                <a:gd name="connsiteY24" fmla="*/ 55690 h 707179"/>
                <a:gd name="connsiteX25" fmla="*/ 315756 w 601102"/>
                <a:gd name="connsiteY25" fmla="*/ 76906 h 707179"/>
                <a:gd name="connsiteX26" fmla="*/ 335204 w 601102"/>
                <a:gd name="connsiteY26" fmla="*/ 84862 h 707179"/>
                <a:gd name="connsiteX27" fmla="*/ 358187 w 601102"/>
                <a:gd name="connsiteY27" fmla="*/ 76906 h 707179"/>
                <a:gd name="connsiteX28" fmla="*/ 375866 w 601102"/>
                <a:gd name="connsiteY28" fmla="*/ 94585 h 707179"/>
                <a:gd name="connsiteX29" fmla="*/ 367911 w 601102"/>
                <a:gd name="connsiteY29" fmla="*/ 117569 h 707179"/>
                <a:gd name="connsiteX30" fmla="*/ 375866 w 601102"/>
                <a:gd name="connsiteY30" fmla="*/ 137016 h 707179"/>
                <a:gd name="connsiteX31" fmla="*/ 397966 w 601102"/>
                <a:gd name="connsiteY31" fmla="*/ 147624 h 707179"/>
                <a:gd name="connsiteX32" fmla="*/ 397966 w 601102"/>
                <a:gd name="connsiteY32" fmla="*/ 174143 h 707179"/>
                <a:gd name="connsiteX33" fmla="*/ 286585 w 601102"/>
                <a:gd name="connsiteY33" fmla="*/ 353590 h 707179"/>
                <a:gd name="connsiteX34" fmla="*/ 264486 w 601102"/>
                <a:gd name="connsiteY34" fmla="*/ 364197 h 707179"/>
                <a:gd name="connsiteX35" fmla="*/ 256530 w 601102"/>
                <a:gd name="connsiteY35" fmla="*/ 383645 h 707179"/>
                <a:gd name="connsiteX36" fmla="*/ 263602 w 601102"/>
                <a:gd name="connsiteY36" fmla="*/ 406628 h 707179"/>
                <a:gd name="connsiteX37" fmla="*/ 245922 w 601102"/>
                <a:gd name="connsiteY37" fmla="*/ 424308 h 707179"/>
                <a:gd name="connsiteX38" fmla="*/ 222939 w 601102"/>
                <a:gd name="connsiteY38" fmla="*/ 416352 h 707179"/>
                <a:gd name="connsiteX39" fmla="*/ 203492 w 601102"/>
                <a:gd name="connsiteY39" fmla="*/ 424308 h 707179"/>
                <a:gd name="connsiteX40" fmla="*/ 193768 w 601102"/>
                <a:gd name="connsiteY40" fmla="*/ 445523 h 707179"/>
                <a:gd name="connsiteX41" fmla="*/ 169017 w 601102"/>
                <a:gd name="connsiteY41" fmla="*/ 445523 h 707179"/>
                <a:gd name="connsiteX42" fmla="*/ 158409 w 601102"/>
                <a:gd name="connsiteY42" fmla="*/ 423424 h 707179"/>
                <a:gd name="connsiteX43" fmla="*/ 138961 w 601102"/>
                <a:gd name="connsiteY43" fmla="*/ 415468 h 707179"/>
                <a:gd name="connsiteX44" fmla="*/ 115978 w 601102"/>
                <a:gd name="connsiteY44" fmla="*/ 422540 h 707179"/>
                <a:gd name="connsiteX45" fmla="*/ 98299 w 601102"/>
                <a:gd name="connsiteY45" fmla="*/ 404860 h 707179"/>
                <a:gd name="connsiteX46" fmla="*/ 106254 w 601102"/>
                <a:gd name="connsiteY46" fmla="*/ 381877 h 707179"/>
                <a:gd name="connsiteX47" fmla="*/ 98299 w 601102"/>
                <a:gd name="connsiteY47" fmla="*/ 362429 h 707179"/>
                <a:gd name="connsiteX48" fmla="*/ 76199 w 601102"/>
                <a:gd name="connsiteY48" fmla="*/ 351822 h 707179"/>
                <a:gd name="connsiteX49" fmla="*/ 76199 w 601102"/>
                <a:gd name="connsiteY49" fmla="*/ 327070 h 707179"/>
                <a:gd name="connsiteX50" fmla="*/ 98299 w 601102"/>
                <a:gd name="connsiteY50" fmla="*/ 316463 h 707179"/>
                <a:gd name="connsiteX51" fmla="*/ 106254 w 601102"/>
                <a:gd name="connsiteY51" fmla="*/ 297015 h 707179"/>
                <a:gd name="connsiteX52" fmla="*/ 98299 w 601102"/>
                <a:gd name="connsiteY52" fmla="*/ 274032 h 707179"/>
                <a:gd name="connsiteX53" fmla="*/ 115978 w 601102"/>
                <a:gd name="connsiteY53" fmla="*/ 256352 h 707179"/>
                <a:gd name="connsiteX54" fmla="*/ 138961 w 601102"/>
                <a:gd name="connsiteY54" fmla="*/ 264308 h 707179"/>
                <a:gd name="connsiteX55" fmla="*/ 158409 w 601102"/>
                <a:gd name="connsiteY55" fmla="*/ 256352 h 707179"/>
                <a:gd name="connsiteX56" fmla="*/ 169017 w 601102"/>
                <a:gd name="connsiteY56" fmla="*/ 234253 h 707179"/>
                <a:gd name="connsiteX57" fmla="*/ 194652 w 601102"/>
                <a:gd name="connsiteY57" fmla="*/ 234253 h 707179"/>
                <a:gd name="connsiteX58" fmla="*/ 205259 w 601102"/>
                <a:gd name="connsiteY58" fmla="*/ 256352 h 707179"/>
                <a:gd name="connsiteX59" fmla="*/ 224707 w 601102"/>
                <a:gd name="connsiteY59" fmla="*/ 264308 h 707179"/>
                <a:gd name="connsiteX60" fmla="*/ 247690 w 601102"/>
                <a:gd name="connsiteY60" fmla="*/ 256352 h 707179"/>
                <a:gd name="connsiteX61" fmla="*/ 265370 w 601102"/>
                <a:gd name="connsiteY61" fmla="*/ 274032 h 707179"/>
                <a:gd name="connsiteX62" fmla="*/ 257414 w 601102"/>
                <a:gd name="connsiteY62" fmla="*/ 297015 h 707179"/>
                <a:gd name="connsiteX63" fmla="*/ 265370 w 601102"/>
                <a:gd name="connsiteY63" fmla="*/ 316463 h 707179"/>
                <a:gd name="connsiteX64" fmla="*/ 287469 w 601102"/>
                <a:gd name="connsiteY64" fmla="*/ 327070 h 707179"/>
                <a:gd name="connsiteX65" fmla="*/ 286585 w 601102"/>
                <a:gd name="connsiteY65" fmla="*/ 353590 h 707179"/>
                <a:gd name="connsiteX66" fmla="*/ 286585 w 601102"/>
                <a:gd name="connsiteY66" fmla="*/ 353590 h 707179"/>
                <a:gd name="connsiteX67" fmla="*/ 592440 w 601102"/>
                <a:gd name="connsiteY67" fmla="*/ 386297 h 707179"/>
                <a:gd name="connsiteX68" fmla="*/ 531446 w 601102"/>
                <a:gd name="connsiteY68" fmla="*/ 280220 h 707179"/>
                <a:gd name="connsiteX69" fmla="*/ 531446 w 601102"/>
                <a:gd name="connsiteY69" fmla="*/ 275800 h 707179"/>
                <a:gd name="connsiteX70" fmla="*/ 401502 w 601102"/>
                <a:gd name="connsiteY70" fmla="*/ 37127 h 707179"/>
                <a:gd name="connsiteX71" fmla="*/ 130122 w 601102"/>
                <a:gd name="connsiteY71" fmla="*/ 37127 h 707179"/>
                <a:gd name="connsiteX72" fmla="*/ 177 w 601102"/>
                <a:gd name="connsiteY72" fmla="*/ 275800 h 707179"/>
                <a:gd name="connsiteX73" fmla="*/ 104486 w 601102"/>
                <a:gd name="connsiteY73" fmla="*/ 489722 h 707179"/>
                <a:gd name="connsiteX74" fmla="*/ 104486 w 601102"/>
                <a:gd name="connsiteY74" fmla="*/ 713367 h 707179"/>
                <a:gd name="connsiteX75" fmla="*/ 383822 w 601102"/>
                <a:gd name="connsiteY75" fmla="*/ 713367 h 707179"/>
                <a:gd name="connsiteX76" fmla="*/ 383822 w 601102"/>
                <a:gd name="connsiteY76" fmla="*/ 607290 h 707179"/>
                <a:gd name="connsiteX77" fmla="*/ 427137 w 601102"/>
                <a:gd name="connsiteY77" fmla="*/ 607290 h 707179"/>
                <a:gd name="connsiteX78" fmla="*/ 501391 w 601102"/>
                <a:gd name="connsiteY78" fmla="*/ 576351 h 707179"/>
                <a:gd name="connsiteX79" fmla="*/ 531446 w 601102"/>
                <a:gd name="connsiteY79" fmla="*/ 501213 h 707179"/>
                <a:gd name="connsiteX80" fmla="*/ 531446 w 601102"/>
                <a:gd name="connsiteY80" fmla="*/ 448175 h 707179"/>
                <a:gd name="connsiteX81" fmla="*/ 570341 w 601102"/>
                <a:gd name="connsiteY81" fmla="*/ 448175 h 707179"/>
                <a:gd name="connsiteX82" fmla="*/ 592440 w 601102"/>
                <a:gd name="connsiteY82" fmla="*/ 386297 h 707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601102" h="707179">
                  <a:moveTo>
                    <a:pt x="397966" y="174143"/>
                  </a:moveTo>
                  <a:lnTo>
                    <a:pt x="375866" y="184751"/>
                  </a:lnTo>
                  <a:cubicBezTo>
                    <a:pt x="374098" y="191822"/>
                    <a:pt x="370563" y="198010"/>
                    <a:pt x="367027" y="204198"/>
                  </a:cubicBezTo>
                  <a:lnTo>
                    <a:pt x="374982" y="227181"/>
                  </a:lnTo>
                  <a:lnTo>
                    <a:pt x="357303" y="244861"/>
                  </a:lnTo>
                  <a:lnTo>
                    <a:pt x="334320" y="236905"/>
                  </a:lnTo>
                  <a:cubicBezTo>
                    <a:pt x="328132" y="240441"/>
                    <a:pt x="321944" y="243093"/>
                    <a:pt x="314872" y="244861"/>
                  </a:cubicBezTo>
                  <a:lnTo>
                    <a:pt x="304265" y="266076"/>
                  </a:lnTo>
                  <a:lnTo>
                    <a:pt x="279513" y="266076"/>
                  </a:lnTo>
                  <a:lnTo>
                    <a:pt x="268906" y="243977"/>
                  </a:lnTo>
                  <a:cubicBezTo>
                    <a:pt x="261834" y="242209"/>
                    <a:pt x="255646" y="239557"/>
                    <a:pt x="249458" y="236021"/>
                  </a:cubicBezTo>
                  <a:lnTo>
                    <a:pt x="226475" y="243977"/>
                  </a:lnTo>
                  <a:lnTo>
                    <a:pt x="208795" y="226297"/>
                  </a:lnTo>
                  <a:lnTo>
                    <a:pt x="216751" y="203314"/>
                  </a:lnTo>
                  <a:cubicBezTo>
                    <a:pt x="213215" y="197126"/>
                    <a:pt x="210563" y="190938"/>
                    <a:pt x="208795" y="183867"/>
                  </a:cubicBezTo>
                  <a:lnTo>
                    <a:pt x="186696" y="173259"/>
                  </a:lnTo>
                  <a:lnTo>
                    <a:pt x="186696" y="148508"/>
                  </a:lnTo>
                  <a:lnTo>
                    <a:pt x="208795" y="137900"/>
                  </a:lnTo>
                  <a:cubicBezTo>
                    <a:pt x="210563" y="130828"/>
                    <a:pt x="213215" y="124640"/>
                    <a:pt x="216751" y="118453"/>
                  </a:cubicBezTo>
                  <a:lnTo>
                    <a:pt x="209679" y="95469"/>
                  </a:lnTo>
                  <a:lnTo>
                    <a:pt x="227359" y="77790"/>
                  </a:lnTo>
                  <a:lnTo>
                    <a:pt x="250342" y="85745"/>
                  </a:lnTo>
                  <a:cubicBezTo>
                    <a:pt x="256530" y="82210"/>
                    <a:pt x="262718" y="79558"/>
                    <a:pt x="269790" y="77790"/>
                  </a:cubicBezTo>
                  <a:lnTo>
                    <a:pt x="280397" y="55690"/>
                  </a:lnTo>
                  <a:lnTo>
                    <a:pt x="305149" y="55690"/>
                  </a:lnTo>
                  <a:lnTo>
                    <a:pt x="315756" y="76906"/>
                  </a:lnTo>
                  <a:cubicBezTo>
                    <a:pt x="322828" y="78674"/>
                    <a:pt x="329016" y="81326"/>
                    <a:pt x="335204" y="84862"/>
                  </a:cubicBezTo>
                  <a:lnTo>
                    <a:pt x="358187" y="76906"/>
                  </a:lnTo>
                  <a:lnTo>
                    <a:pt x="375866" y="94585"/>
                  </a:lnTo>
                  <a:lnTo>
                    <a:pt x="367911" y="117569"/>
                  </a:lnTo>
                  <a:cubicBezTo>
                    <a:pt x="371447" y="123756"/>
                    <a:pt x="374098" y="129944"/>
                    <a:pt x="375866" y="137016"/>
                  </a:cubicBezTo>
                  <a:lnTo>
                    <a:pt x="397966" y="147624"/>
                  </a:lnTo>
                  <a:lnTo>
                    <a:pt x="397966" y="174143"/>
                  </a:lnTo>
                  <a:close/>
                  <a:moveTo>
                    <a:pt x="286585" y="353590"/>
                  </a:moveTo>
                  <a:lnTo>
                    <a:pt x="264486" y="364197"/>
                  </a:lnTo>
                  <a:cubicBezTo>
                    <a:pt x="262718" y="371269"/>
                    <a:pt x="260066" y="377457"/>
                    <a:pt x="256530" y="383645"/>
                  </a:cubicBezTo>
                  <a:lnTo>
                    <a:pt x="263602" y="406628"/>
                  </a:lnTo>
                  <a:lnTo>
                    <a:pt x="245922" y="424308"/>
                  </a:lnTo>
                  <a:lnTo>
                    <a:pt x="222939" y="416352"/>
                  </a:lnTo>
                  <a:cubicBezTo>
                    <a:pt x="216751" y="419888"/>
                    <a:pt x="210563" y="422540"/>
                    <a:pt x="203492" y="424308"/>
                  </a:cubicBezTo>
                  <a:lnTo>
                    <a:pt x="193768" y="445523"/>
                  </a:lnTo>
                  <a:lnTo>
                    <a:pt x="169017" y="445523"/>
                  </a:lnTo>
                  <a:lnTo>
                    <a:pt x="158409" y="423424"/>
                  </a:lnTo>
                  <a:cubicBezTo>
                    <a:pt x="151337" y="421656"/>
                    <a:pt x="145149" y="419004"/>
                    <a:pt x="138961" y="415468"/>
                  </a:cubicBezTo>
                  <a:lnTo>
                    <a:pt x="115978" y="422540"/>
                  </a:lnTo>
                  <a:lnTo>
                    <a:pt x="98299" y="404860"/>
                  </a:lnTo>
                  <a:lnTo>
                    <a:pt x="106254" y="381877"/>
                  </a:lnTo>
                  <a:cubicBezTo>
                    <a:pt x="102718" y="375689"/>
                    <a:pt x="100067" y="369501"/>
                    <a:pt x="98299" y="362429"/>
                  </a:cubicBezTo>
                  <a:lnTo>
                    <a:pt x="76199" y="351822"/>
                  </a:lnTo>
                  <a:lnTo>
                    <a:pt x="76199" y="327070"/>
                  </a:lnTo>
                  <a:lnTo>
                    <a:pt x="98299" y="316463"/>
                  </a:lnTo>
                  <a:cubicBezTo>
                    <a:pt x="100067" y="309391"/>
                    <a:pt x="102718" y="303203"/>
                    <a:pt x="106254" y="297015"/>
                  </a:cubicBezTo>
                  <a:lnTo>
                    <a:pt x="98299" y="274032"/>
                  </a:lnTo>
                  <a:lnTo>
                    <a:pt x="115978" y="256352"/>
                  </a:lnTo>
                  <a:lnTo>
                    <a:pt x="138961" y="264308"/>
                  </a:lnTo>
                  <a:cubicBezTo>
                    <a:pt x="145149" y="260772"/>
                    <a:pt x="151337" y="258120"/>
                    <a:pt x="158409" y="256352"/>
                  </a:cubicBezTo>
                  <a:lnTo>
                    <a:pt x="169017" y="234253"/>
                  </a:lnTo>
                  <a:lnTo>
                    <a:pt x="194652" y="234253"/>
                  </a:lnTo>
                  <a:lnTo>
                    <a:pt x="205259" y="256352"/>
                  </a:lnTo>
                  <a:cubicBezTo>
                    <a:pt x="212331" y="258120"/>
                    <a:pt x="218519" y="260772"/>
                    <a:pt x="224707" y="264308"/>
                  </a:cubicBezTo>
                  <a:lnTo>
                    <a:pt x="247690" y="256352"/>
                  </a:lnTo>
                  <a:lnTo>
                    <a:pt x="265370" y="274032"/>
                  </a:lnTo>
                  <a:lnTo>
                    <a:pt x="257414" y="297015"/>
                  </a:lnTo>
                  <a:cubicBezTo>
                    <a:pt x="260950" y="303203"/>
                    <a:pt x="263602" y="309391"/>
                    <a:pt x="265370" y="316463"/>
                  </a:cubicBezTo>
                  <a:lnTo>
                    <a:pt x="287469" y="327070"/>
                  </a:lnTo>
                  <a:lnTo>
                    <a:pt x="286585" y="353590"/>
                  </a:lnTo>
                  <a:lnTo>
                    <a:pt x="286585" y="353590"/>
                  </a:lnTo>
                  <a:close/>
                  <a:moveTo>
                    <a:pt x="592440" y="386297"/>
                  </a:moveTo>
                  <a:lnTo>
                    <a:pt x="531446" y="280220"/>
                  </a:lnTo>
                  <a:lnTo>
                    <a:pt x="531446" y="275800"/>
                  </a:lnTo>
                  <a:cubicBezTo>
                    <a:pt x="534982" y="178563"/>
                    <a:pt x="485479" y="87513"/>
                    <a:pt x="401502" y="37127"/>
                  </a:cubicBezTo>
                  <a:cubicBezTo>
                    <a:pt x="317524" y="-12376"/>
                    <a:pt x="214099" y="-12376"/>
                    <a:pt x="130122" y="37127"/>
                  </a:cubicBezTo>
                  <a:cubicBezTo>
                    <a:pt x="46144" y="86629"/>
                    <a:pt x="-3358" y="178563"/>
                    <a:pt x="177" y="275800"/>
                  </a:cubicBezTo>
                  <a:cubicBezTo>
                    <a:pt x="177" y="359777"/>
                    <a:pt x="38188" y="438451"/>
                    <a:pt x="104486" y="489722"/>
                  </a:cubicBezTo>
                  <a:lnTo>
                    <a:pt x="104486" y="713367"/>
                  </a:lnTo>
                  <a:lnTo>
                    <a:pt x="383822" y="713367"/>
                  </a:lnTo>
                  <a:lnTo>
                    <a:pt x="383822" y="607290"/>
                  </a:lnTo>
                  <a:lnTo>
                    <a:pt x="427137" y="607290"/>
                  </a:lnTo>
                  <a:cubicBezTo>
                    <a:pt x="455424" y="607290"/>
                    <a:pt x="481943" y="595798"/>
                    <a:pt x="501391" y="576351"/>
                  </a:cubicBezTo>
                  <a:cubicBezTo>
                    <a:pt x="520838" y="556020"/>
                    <a:pt x="531446" y="529500"/>
                    <a:pt x="531446" y="501213"/>
                  </a:cubicBezTo>
                  <a:lnTo>
                    <a:pt x="531446" y="448175"/>
                  </a:lnTo>
                  <a:lnTo>
                    <a:pt x="570341" y="448175"/>
                  </a:lnTo>
                  <a:cubicBezTo>
                    <a:pt x="593324" y="445523"/>
                    <a:pt x="613655" y="419004"/>
                    <a:pt x="592440" y="386297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64" name="Graphic 22" descr="Research">
            <a:extLst>
              <a:ext uri="{FF2B5EF4-FFF2-40B4-BE49-F238E27FC236}">
                <a16:creationId xmlns="" xmlns:a16="http://schemas.microsoft.com/office/drawing/2014/main" id="{B256369D-76EE-4DD9-8561-33BE4F7442B6}"/>
              </a:ext>
            </a:extLst>
          </p:cNvPr>
          <p:cNvGrpSpPr/>
          <p:nvPr/>
        </p:nvGrpSpPr>
        <p:grpSpPr>
          <a:xfrm>
            <a:off x="3085630" y="1431973"/>
            <a:ext cx="848615" cy="848615"/>
            <a:chOff x="7334034" y="7094505"/>
            <a:chExt cx="848615" cy="848615"/>
          </a:xfrm>
        </p:grpSpPr>
        <p:sp>
          <p:nvSpPr>
            <p:cNvPr id="65" name="Freeform: Shape 44">
              <a:extLst>
                <a:ext uri="{FF2B5EF4-FFF2-40B4-BE49-F238E27FC236}">
                  <a16:creationId xmlns="" xmlns:a16="http://schemas.microsoft.com/office/drawing/2014/main" id="{A4618D59-DE50-4B96-A5F6-3E550C552B20}"/>
                </a:ext>
              </a:extLst>
            </p:cNvPr>
            <p:cNvSpPr/>
            <p:nvPr/>
          </p:nvSpPr>
          <p:spPr>
            <a:xfrm>
              <a:off x="7402979" y="7167870"/>
              <a:ext cx="698339" cy="698339"/>
            </a:xfrm>
            <a:custGeom>
              <a:avLst/>
              <a:gdLst>
                <a:gd name="connsiteX0" fmla="*/ 571936 w 698339"/>
                <a:gd name="connsiteY0" fmla="*/ 484423 h 698339"/>
                <a:gd name="connsiteX1" fmla="*/ 517130 w 698339"/>
                <a:gd name="connsiteY1" fmla="*/ 467627 h 698339"/>
                <a:gd name="connsiteX2" fmla="*/ 477351 w 698339"/>
                <a:gd name="connsiteY2" fmla="*/ 428732 h 698339"/>
                <a:gd name="connsiteX3" fmla="*/ 532157 w 698339"/>
                <a:gd name="connsiteY3" fmla="*/ 267849 h 698339"/>
                <a:gd name="connsiteX4" fmla="*/ 266965 w 698339"/>
                <a:gd name="connsiteY4" fmla="*/ 5 h 698339"/>
                <a:gd name="connsiteX5" fmla="*/ 5 w 698339"/>
                <a:gd name="connsiteY5" fmla="*/ 265197 h 698339"/>
                <a:gd name="connsiteX6" fmla="*/ 265197 w 698339"/>
                <a:gd name="connsiteY6" fmla="*/ 532157 h 698339"/>
                <a:gd name="connsiteX7" fmla="*/ 427848 w 698339"/>
                <a:gd name="connsiteY7" fmla="*/ 477351 h 698339"/>
                <a:gd name="connsiteX8" fmla="*/ 466743 w 698339"/>
                <a:gd name="connsiteY8" fmla="*/ 516246 h 698339"/>
                <a:gd name="connsiteX9" fmla="*/ 483539 w 698339"/>
                <a:gd name="connsiteY9" fmla="*/ 571936 h 698339"/>
                <a:gd name="connsiteX10" fmla="*/ 594035 w 698339"/>
                <a:gd name="connsiteY10" fmla="*/ 682433 h 698339"/>
                <a:gd name="connsiteX11" fmla="*/ 681549 w 698339"/>
                <a:gd name="connsiteY11" fmla="*/ 682433 h 698339"/>
                <a:gd name="connsiteX12" fmla="*/ 681549 w 698339"/>
                <a:gd name="connsiteY12" fmla="*/ 594919 h 698339"/>
                <a:gd name="connsiteX13" fmla="*/ 571936 w 698339"/>
                <a:gd name="connsiteY13" fmla="*/ 484423 h 698339"/>
                <a:gd name="connsiteX14" fmla="*/ 266965 w 698339"/>
                <a:gd name="connsiteY14" fmla="*/ 479119 h 698339"/>
                <a:gd name="connsiteX15" fmla="*/ 54811 w 698339"/>
                <a:gd name="connsiteY15" fmla="*/ 266965 h 698339"/>
                <a:gd name="connsiteX16" fmla="*/ 266965 w 698339"/>
                <a:gd name="connsiteY16" fmla="*/ 54811 h 698339"/>
                <a:gd name="connsiteX17" fmla="*/ 479119 w 698339"/>
                <a:gd name="connsiteY17" fmla="*/ 266965 h 698339"/>
                <a:gd name="connsiteX18" fmla="*/ 266965 w 698339"/>
                <a:gd name="connsiteY18" fmla="*/ 479119 h 698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8339" h="698339">
                  <a:moveTo>
                    <a:pt x="571936" y="484423"/>
                  </a:moveTo>
                  <a:cubicBezTo>
                    <a:pt x="557792" y="470279"/>
                    <a:pt x="536577" y="463207"/>
                    <a:pt x="517130" y="467627"/>
                  </a:cubicBezTo>
                  <a:lnTo>
                    <a:pt x="477351" y="428732"/>
                  </a:lnTo>
                  <a:cubicBezTo>
                    <a:pt x="512710" y="382766"/>
                    <a:pt x="532157" y="326191"/>
                    <a:pt x="532157" y="267849"/>
                  </a:cubicBezTo>
                  <a:cubicBezTo>
                    <a:pt x="533041" y="120225"/>
                    <a:pt x="413705" y="889"/>
                    <a:pt x="266965" y="5"/>
                  </a:cubicBezTo>
                  <a:cubicBezTo>
                    <a:pt x="120225" y="-879"/>
                    <a:pt x="889" y="118457"/>
                    <a:pt x="5" y="265197"/>
                  </a:cubicBezTo>
                  <a:cubicBezTo>
                    <a:pt x="-879" y="411937"/>
                    <a:pt x="118457" y="531273"/>
                    <a:pt x="265197" y="532157"/>
                  </a:cubicBezTo>
                  <a:cubicBezTo>
                    <a:pt x="323539" y="532157"/>
                    <a:pt x="380998" y="512710"/>
                    <a:pt x="427848" y="477351"/>
                  </a:cubicBezTo>
                  <a:lnTo>
                    <a:pt x="466743" y="516246"/>
                  </a:lnTo>
                  <a:cubicBezTo>
                    <a:pt x="463207" y="536577"/>
                    <a:pt x="469395" y="556909"/>
                    <a:pt x="483539" y="571936"/>
                  </a:cubicBezTo>
                  <a:lnTo>
                    <a:pt x="594035" y="682433"/>
                  </a:lnTo>
                  <a:cubicBezTo>
                    <a:pt x="617903" y="706300"/>
                    <a:pt x="657682" y="706300"/>
                    <a:pt x="681549" y="682433"/>
                  </a:cubicBezTo>
                  <a:cubicBezTo>
                    <a:pt x="705416" y="658566"/>
                    <a:pt x="705416" y="618787"/>
                    <a:pt x="681549" y="594919"/>
                  </a:cubicBezTo>
                  <a:lnTo>
                    <a:pt x="571936" y="484423"/>
                  </a:lnTo>
                  <a:close/>
                  <a:moveTo>
                    <a:pt x="266965" y="479119"/>
                  </a:moveTo>
                  <a:cubicBezTo>
                    <a:pt x="149396" y="479119"/>
                    <a:pt x="54811" y="384534"/>
                    <a:pt x="54811" y="266965"/>
                  </a:cubicBezTo>
                  <a:cubicBezTo>
                    <a:pt x="54811" y="149396"/>
                    <a:pt x="149396" y="54811"/>
                    <a:pt x="266965" y="54811"/>
                  </a:cubicBezTo>
                  <a:cubicBezTo>
                    <a:pt x="384534" y="54811"/>
                    <a:pt x="479119" y="149396"/>
                    <a:pt x="479119" y="266965"/>
                  </a:cubicBezTo>
                  <a:cubicBezTo>
                    <a:pt x="479119" y="383650"/>
                    <a:pt x="383650" y="479119"/>
                    <a:pt x="266965" y="479119"/>
                  </a:cubicBez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6" name="Freeform: Shape 48">
              <a:extLst>
                <a:ext uri="{FF2B5EF4-FFF2-40B4-BE49-F238E27FC236}">
                  <a16:creationId xmlns="" xmlns:a16="http://schemas.microsoft.com/office/drawing/2014/main" id="{F11534D4-548A-4916-BD57-B4915A6B614A}"/>
                </a:ext>
              </a:extLst>
            </p:cNvPr>
            <p:cNvSpPr/>
            <p:nvPr/>
          </p:nvSpPr>
          <p:spPr>
            <a:xfrm>
              <a:off x="7479890" y="7299248"/>
              <a:ext cx="380109" cy="274032"/>
            </a:xfrm>
            <a:custGeom>
              <a:avLst/>
              <a:gdLst>
                <a:gd name="connsiteX0" fmla="*/ 380109 w 380108"/>
                <a:gd name="connsiteY0" fmla="*/ 122327 h 274031"/>
                <a:gd name="connsiteX1" fmla="*/ 329722 w 380108"/>
                <a:gd name="connsiteY1" fmla="*/ 122327 h 274031"/>
                <a:gd name="connsiteX2" fmla="*/ 318231 w 380108"/>
                <a:gd name="connsiteY2" fmla="*/ 129399 h 274031"/>
                <a:gd name="connsiteX3" fmla="*/ 284640 w 380108"/>
                <a:gd name="connsiteY3" fmla="*/ 165642 h 274031"/>
                <a:gd name="connsiteX4" fmla="*/ 256352 w 380108"/>
                <a:gd name="connsiteY4" fmla="*/ 67521 h 274031"/>
                <a:gd name="connsiteX5" fmla="*/ 236905 w 380108"/>
                <a:gd name="connsiteY5" fmla="*/ 56913 h 274031"/>
                <a:gd name="connsiteX6" fmla="*/ 226297 w 380108"/>
                <a:gd name="connsiteY6" fmla="*/ 66637 h 274031"/>
                <a:gd name="connsiteX7" fmla="*/ 173259 w 380108"/>
                <a:gd name="connsiteY7" fmla="*/ 207189 h 274031"/>
                <a:gd name="connsiteX8" fmla="*/ 137016 w 380108"/>
                <a:gd name="connsiteY8" fmla="*/ 12714 h 274031"/>
                <a:gd name="connsiteX9" fmla="*/ 119336 w 380108"/>
                <a:gd name="connsiteY9" fmla="*/ 339 h 274031"/>
                <a:gd name="connsiteX10" fmla="*/ 106961 w 380108"/>
                <a:gd name="connsiteY10" fmla="*/ 10946 h 274031"/>
                <a:gd name="connsiteX11" fmla="*/ 68950 w 380108"/>
                <a:gd name="connsiteY11" fmla="*/ 122327 h 274031"/>
                <a:gd name="connsiteX12" fmla="*/ 0 w 380108"/>
                <a:gd name="connsiteY12" fmla="*/ 122327 h 274031"/>
                <a:gd name="connsiteX13" fmla="*/ 0 w 380108"/>
                <a:gd name="connsiteY13" fmla="*/ 157686 h 274031"/>
                <a:gd name="connsiteX14" fmla="*/ 80442 w 380108"/>
                <a:gd name="connsiteY14" fmla="*/ 157686 h 274031"/>
                <a:gd name="connsiteX15" fmla="*/ 95469 w 380108"/>
                <a:gd name="connsiteY15" fmla="*/ 144427 h 274031"/>
                <a:gd name="connsiteX16" fmla="*/ 117569 w 380108"/>
                <a:gd name="connsiteY16" fmla="*/ 77244 h 274031"/>
                <a:gd name="connsiteX17" fmla="*/ 152927 w 380108"/>
                <a:gd name="connsiteY17" fmla="*/ 267299 h 274031"/>
                <a:gd name="connsiteX18" fmla="*/ 167071 w 380108"/>
                <a:gd name="connsiteY18" fmla="*/ 279675 h 274031"/>
                <a:gd name="connsiteX19" fmla="*/ 168839 w 380108"/>
                <a:gd name="connsiteY19" fmla="*/ 279675 h 274031"/>
                <a:gd name="connsiteX20" fmla="*/ 183867 w 380108"/>
                <a:gd name="connsiteY20" fmla="*/ 269951 h 274031"/>
                <a:gd name="connsiteX21" fmla="*/ 240441 w 380108"/>
                <a:gd name="connsiteY21" fmla="*/ 121443 h 274031"/>
                <a:gd name="connsiteX22" fmla="*/ 263424 w 380108"/>
                <a:gd name="connsiteY22" fmla="*/ 201001 h 274031"/>
                <a:gd name="connsiteX23" fmla="*/ 282872 w 380108"/>
                <a:gd name="connsiteY23" fmla="*/ 211609 h 274031"/>
                <a:gd name="connsiteX24" fmla="*/ 289943 w 380108"/>
                <a:gd name="connsiteY24" fmla="*/ 207189 h 274031"/>
                <a:gd name="connsiteX25" fmla="*/ 337678 w 380108"/>
                <a:gd name="connsiteY25" fmla="*/ 157686 h 274031"/>
                <a:gd name="connsiteX26" fmla="*/ 380993 w 380108"/>
                <a:gd name="connsiteY26" fmla="*/ 157686 h 274031"/>
                <a:gd name="connsiteX27" fmla="*/ 380993 w 380108"/>
                <a:gd name="connsiteY27" fmla="*/ 122327 h 27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0108" h="274031">
                  <a:moveTo>
                    <a:pt x="380109" y="122327"/>
                  </a:moveTo>
                  <a:lnTo>
                    <a:pt x="329722" y="122327"/>
                  </a:lnTo>
                  <a:cubicBezTo>
                    <a:pt x="325302" y="123211"/>
                    <a:pt x="320883" y="125863"/>
                    <a:pt x="318231" y="129399"/>
                  </a:cubicBezTo>
                  <a:lnTo>
                    <a:pt x="284640" y="165642"/>
                  </a:lnTo>
                  <a:lnTo>
                    <a:pt x="256352" y="67521"/>
                  </a:lnTo>
                  <a:cubicBezTo>
                    <a:pt x="253701" y="59565"/>
                    <a:pt x="244861" y="54261"/>
                    <a:pt x="236905" y="56913"/>
                  </a:cubicBezTo>
                  <a:cubicBezTo>
                    <a:pt x="232485" y="58681"/>
                    <a:pt x="228065" y="61333"/>
                    <a:pt x="226297" y="66637"/>
                  </a:cubicBezTo>
                  <a:lnTo>
                    <a:pt x="173259" y="207189"/>
                  </a:lnTo>
                  <a:lnTo>
                    <a:pt x="137016" y="12714"/>
                  </a:lnTo>
                  <a:cubicBezTo>
                    <a:pt x="135248" y="3875"/>
                    <a:pt x="127292" y="-1429"/>
                    <a:pt x="119336" y="339"/>
                  </a:cubicBezTo>
                  <a:cubicBezTo>
                    <a:pt x="114033" y="1223"/>
                    <a:pt x="109613" y="5643"/>
                    <a:pt x="106961" y="10946"/>
                  </a:cubicBezTo>
                  <a:lnTo>
                    <a:pt x="68950" y="122327"/>
                  </a:lnTo>
                  <a:lnTo>
                    <a:pt x="0" y="122327"/>
                  </a:lnTo>
                  <a:lnTo>
                    <a:pt x="0" y="157686"/>
                  </a:lnTo>
                  <a:lnTo>
                    <a:pt x="80442" y="157686"/>
                  </a:lnTo>
                  <a:cubicBezTo>
                    <a:pt x="87513" y="156802"/>
                    <a:pt x="93701" y="151498"/>
                    <a:pt x="95469" y="144427"/>
                  </a:cubicBezTo>
                  <a:lnTo>
                    <a:pt x="117569" y="77244"/>
                  </a:lnTo>
                  <a:lnTo>
                    <a:pt x="152927" y="267299"/>
                  </a:lnTo>
                  <a:cubicBezTo>
                    <a:pt x="153811" y="274371"/>
                    <a:pt x="159999" y="279675"/>
                    <a:pt x="167071" y="279675"/>
                  </a:cubicBezTo>
                  <a:lnTo>
                    <a:pt x="168839" y="279675"/>
                  </a:lnTo>
                  <a:cubicBezTo>
                    <a:pt x="175027" y="279675"/>
                    <a:pt x="181215" y="276139"/>
                    <a:pt x="183867" y="269951"/>
                  </a:cubicBezTo>
                  <a:lnTo>
                    <a:pt x="240441" y="121443"/>
                  </a:lnTo>
                  <a:lnTo>
                    <a:pt x="263424" y="201001"/>
                  </a:lnTo>
                  <a:cubicBezTo>
                    <a:pt x="266076" y="208957"/>
                    <a:pt x="274032" y="214260"/>
                    <a:pt x="282872" y="211609"/>
                  </a:cubicBezTo>
                  <a:cubicBezTo>
                    <a:pt x="285524" y="210725"/>
                    <a:pt x="288176" y="208957"/>
                    <a:pt x="289943" y="207189"/>
                  </a:cubicBezTo>
                  <a:lnTo>
                    <a:pt x="337678" y="157686"/>
                  </a:lnTo>
                  <a:lnTo>
                    <a:pt x="380993" y="157686"/>
                  </a:lnTo>
                  <a:lnTo>
                    <a:pt x="380993" y="122327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73" name="Graphic 26" descr="Bar graph with downward trend">
            <a:extLst>
              <a:ext uri="{FF2B5EF4-FFF2-40B4-BE49-F238E27FC236}">
                <a16:creationId xmlns="" xmlns:a16="http://schemas.microsoft.com/office/drawing/2014/main" id="{0FD51376-1045-4A86-B847-91003BE91EFB}"/>
              </a:ext>
            </a:extLst>
          </p:cNvPr>
          <p:cNvGrpSpPr/>
          <p:nvPr/>
        </p:nvGrpSpPr>
        <p:grpSpPr>
          <a:xfrm>
            <a:off x="891454" y="4637881"/>
            <a:ext cx="848615" cy="848615"/>
            <a:chOff x="8933560" y="7094505"/>
            <a:chExt cx="848615" cy="848615"/>
          </a:xfrm>
        </p:grpSpPr>
        <p:sp>
          <p:nvSpPr>
            <p:cNvPr id="74" name="Freeform: Shape 115">
              <a:extLst>
                <a:ext uri="{FF2B5EF4-FFF2-40B4-BE49-F238E27FC236}">
                  <a16:creationId xmlns="" xmlns:a16="http://schemas.microsoft.com/office/drawing/2014/main" id="{71531444-7B3A-4EF2-BE12-F3C9513100AE}"/>
                </a:ext>
              </a:extLst>
            </p:cNvPr>
            <p:cNvSpPr/>
            <p:nvPr/>
          </p:nvSpPr>
          <p:spPr>
            <a:xfrm>
              <a:off x="9048477" y="7209422"/>
              <a:ext cx="609942" cy="618782"/>
            </a:xfrm>
            <a:custGeom>
              <a:avLst/>
              <a:gdLst>
                <a:gd name="connsiteX0" fmla="*/ 53038 w 609942"/>
                <a:gd name="connsiteY0" fmla="*/ 0 h 618781"/>
                <a:gd name="connsiteX1" fmla="*/ 0 w 609942"/>
                <a:gd name="connsiteY1" fmla="*/ 0 h 618781"/>
                <a:gd name="connsiteX2" fmla="*/ 0 w 609942"/>
                <a:gd name="connsiteY2" fmla="*/ 618782 h 618781"/>
                <a:gd name="connsiteX3" fmla="*/ 609942 w 609942"/>
                <a:gd name="connsiteY3" fmla="*/ 618782 h 618781"/>
                <a:gd name="connsiteX4" fmla="*/ 609942 w 609942"/>
                <a:gd name="connsiteY4" fmla="*/ 565743 h 618781"/>
                <a:gd name="connsiteX5" fmla="*/ 53038 w 609942"/>
                <a:gd name="connsiteY5" fmla="*/ 565743 h 618781"/>
                <a:gd name="connsiteX6" fmla="*/ 53038 w 609942"/>
                <a:gd name="connsiteY6" fmla="*/ 0 h 618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9942" h="618781">
                  <a:moveTo>
                    <a:pt x="53038" y="0"/>
                  </a:moveTo>
                  <a:lnTo>
                    <a:pt x="0" y="0"/>
                  </a:lnTo>
                  <a:lnTo>
                    <a:pt x="0" y="618782"/>
                  </a:lnTo>
                  <a:lnTo>
                    <a:pt x="609942" y="618782"/>
                  </a:lnTo>
                  <a:lnTo>
                    <a:pt x="609942" y="565743"/>
                  </a:lnTo>
                  <a:lnTo>
                    <a:pt x="53038" y="565743"/>
                  </a:lnTo>
                  <a:lnTo>
                    <a:pt x="53038" y="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5" name="Freeform: Shape 116">
              <a:extLst>
                <a:ext uri="{FF2B5EF4-FFF2-40B4-BE49-F238E27FC236}">
                  <a16:creationId xmlns="" xmlns:a16="http://schemas.microsoft.com/office/drawing/2014/main" id="{9EB9A962-6B72-4C2C-9270-0592F1794376}"/>
                </a:ext>
              </a:extLst>
            </p:cNvPr>
            <p:cNvSpPr/>
            <p:nvPr/>
          </p:nvSpPr>
          <p:spPr>
            <a:xfrm>
              <a:off x="9154553" y="7209422"/>
              <a:ext cx="132596" cy="512705"/>
            </a:xfrm>
            <a:custGeom>
              <a:avLst/>
              <a:gdLst>
                <a:gd name="connsiteX0" fmla="*/ 0 w 132596"/>
                <a:gd name="connsiteY0" fmla="*/ 0 h 512704"/>
                <a:gd name="connsiteX1" fmla="*/ 132596 w 132596"/>
                <a:gd name="connsiteY1" fmla="*/ 0 h 512704"/>
                <a:gd name="connsiteX2" fmla="*/ 132596 w 132596"/>
                <a:gd name="connsiteY2" fmla="*/ 512705 h 512704"/>
                <a:gd name="connsiteX3" fmla="*/ 0 w 132596"/>
                <a:gd name="connsiteY3" fmla="*/ 512705 h 512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512704">
                  <a:moveTo>
                    <a:pt x="0" y="0"/>
                  </a:moveTo>
                  <a:lnTo>
                    <a:pt x="132596" y="0"/>
                  </a:lnTo>
                  <a:lnTo>
                    <a:pt x="132596" y="512705"/>
                  </a:lnTo>
                  <a:lnTo>
                    <a:pt x="0" y="51270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6" name="Freeform: Shape 117">
              <a:extLst>
                <a:ext uri="{FF2B5EF4-FFF2-40B4-BE49-F238E27FC236}">
                  <a16:creationId xmlns="" xmlns:a16="http://schemas.microsoft.com/office/drawing/2014/main" id="{D9BA3010-3E74-44AF-9A89-E91FDB03A3A9}"/>
                </a:ext>
              </a:extLst>
            </p:cNvPr>
            <p:cNvSpPr/>
            <p:nvPr/>
          </p:nvSpPr>
          <p:spPr>
            <a:xfrm>
              <a:off x="9340188" y="7386216"/>
              <a:ext cx="132596" cy="335910"/>
            </a:xfrm>
            <a:custGeom>
              <a:avLst/>
              <a:gdLst>
                <a:gd name="connsiteX0" fmla="*/ 0 w 132596"/>
                <a:gd name="connsiteY0" fmla="*/ 0 h 335910"/>
                <a:gd name="connsiteX1" fmla="*/ 132596 w 132596"/>
                <a:gd name="connsiteY1" fmla="*/ 0 h 335910"/>
                <a:gd name="connsiteX2" fmla="*/ 132596 w 132596"/>
                <a:gd name="connsiteY2" fmla="*/ 335910 h 335910"/>
                <a:gd name="connsiteX3" fmla="*/ 0 w 132596"/>
                <a:gd name="connsiteY3" fmla="*/ 335910 h 335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335910">
                  <a:moveTo>
                    <a:pt x="0" y="0"/>
                  </a:moveTo>
                  <a:lnTo>
                    <a:pt x="132596" y="0"/>
                  </a:lnTo>
                  <a:lnTo>
                    <a:pt x="132596" y="335910"/>
                  </a:lnTo>
                  <a:lnTo>
                    <a:pt x="0" y="335910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7" name="Freeform: Shape 118">
              <a:extLst>
                <a:ext uri="{FF2B5EF4-FFF2-40B4-BE49-F238E27FC236}">
                  <a16:creationId xmlns="" xmlns:a16="http://schemas.microsoft.com/office/drawing/2014/main" id="{6C0E358F-6CA4-49CC-906C-2CA0CCDABCC7}"/>
                </a:ext>
              </a:extLst>
            </p:cNvPr>
            <p:cNvSpPr/>
            <p:nvPr/>
          </p:nvSpPr>
          <p:spPr>
            <a:xfrm>
              <a:off x="9525823" y="7545332"/>
              <a:ext cx="132596" cy="176795"/>
            </a:xfrm>
            <a:custGeom>
              <a:avLst/>
              <a:gdLst>
                <a:gd name="connsiteX0" fmla="*/ 0 w 132596"/>
                <a:gd name="connsiteY0" fmla="*/ 0 h 176794"/>
                <a:gd name="connsiteX1" fmla="*/ 132596 w 132596"/>
                <a:gd name="connsiteY1" fmla="*/ 0 h 176794"/>
                <a:gd name="connsiteX2" fmla="*/ 132596 w 132596"/>
                <a:gd name="connsiteY2" fmla="*/ 176795 h 176794"/>
                <a:gd name="connsiteX3" fmla="*/ 0 w 132596"/>
                <a:gd name="connsiteY3" fmla="*/ 176795 h 17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596" h="176794">
                  <a:moveTo>
                    <a:pt x="0" y="0"/>
                  </a:moveTo>
                  <a:lnTo>
                    <a:pt x="132596" y="0"/>
                  </a:lnTo>
                  <a:lnTo>
                    <a:pt x="132596" y="176795"/>
                  </a:lnTo>
                  <a:lnTo>
                    <a:pt x="0" y="176795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78" name="Freeform: Shape 119">
              <a:extLst>
                <a:ext uri="{FF2B5EF4-FFF2-40B4-BE49-F238E27FC236}">
                  <a16:creationId xmlns="" xmlns:a16="http://schemas.microsoft.com/office/drawing/2014/main" id="{9F2E7E21-F305-4D98-9078-F1029DA3C333}"/>
                </a:ext>
              </a:extLst>
            </p:cNvPr>
            <p:cNvSpPr/>
            <p:nvPr/>
          </p:nvSpPr>
          <p:spPr>
            <a:xfrm>
              <a:off x="9363083" y="7205797"/>
              <a:ext cx="282872" cy="282872"/>
            </a:xfrm>
            <a:custGeom>
              <a:avLst/>
              <a:gdLst>
                <a:gd name="connsiteX0" fmla="*/ 238231 w 282871"/>
                <a:gd name="connsiteY0" fmla="*/ 213303 h 282871"/>
                <a:gd name="connsiteX1" fmla="*/ 24928 w 282871"/>
                <a:gd name="connsiteY1" fmla="*/ 0 h 282871"/>
                <a:gd name="connsiteX2" fmla="*/ 0 w 282871"/>
                <a:gd name="connsiteY2" fmla="*/ 24928 h 282871"/>
                <a:gd name="connsiteX3" fmla="*/ 213303 w 282871"/>
                <a:gd name="connsiteY3" fmla="*/ 238231 h 282871"/>
                <a:gd name="connsiteX4" fmla="*/ 165038 w 282871"/>
                <a:gd name="connsiteY4" fmla="*/ 286496 h 282871"/>
                <a:gd name="connsiteX5" fmla="*/ 286496 w 282871"/>
                <a:gd name="connsiteY5" fmla="*/ 286496 h 282871"/>
                <a:gd name="connsiteX6" fmla="*/ 286496 w 282871"/>
                <a:gd name="connsiteY6" fmla="*/ 165038 h 282871"/>
                <a:gd name="connsiteX7" fmla="*/ 238231 w 282871"/>
                <a:gd name="connsiteY7" fmla="*/ 213303 h 28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2871" h="282871">
                  <a:moveTo>
                    <a:pt x="238231" y="213303"/>
                  </a:moveTo>
                  <a:lnTo>
                    <a:pt x="24928" y="0"/>
                  </a:lnTo>
                  <a:lnTo>
                    <a:pt x="0" y="24928"/>
                  </a:lnTo>
                  <a:lnTo>
                    <a:pt x="213303" y="238231"/>
                  </a:lnTo>
                  <a:lnTo>
                    <a:pt x="165038" y="286496"/>
                  </a:lnTo>
                  <a:lnTo>
                    <a:pt x="286496" y="286496"/>
                  </a:lnTo>
                  <a:lnTo>
                    <a:pt x="286496" y="165038"/>
                  </a:lnTo>
                  <a:lnTo>
                    <a:pt x="238231" y="213303"/>
                  </a:lnTo>
                  <a:close/>
                </a:path>
              </a:pathLst>
            </a:custGeom>
            <a:solidFill>
              <a:srgbClr val="000000"/>
            </a:solidFill>
            <a:ln w="88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8D13C0BE-C6F7-4192-915E-011EA94D52C5}"/>
              </a:ext>
            </a:extLst>
          </p:cNvPr>
          <p:cNvSpPr txBox="1"/>
          <p:nvPr/>
        </p:nvSpPr>
        <p:spPr>
          <a:xfrm>
            <a:off x="282992" y="1394154"/>
            <a:ext cx="2056699" cy="110799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73D8F705-6B06-4EA2-AF82-308B1201F1BC}"/>
              </a:ext>
            </a:extLst>
          </p:cNvPr>
          <p:cNvSpPr txBox="1"/>
          <p:nvPr/>
        </p:nvSpPr>
        <p:spPr>
          <a:xfrm>
            <a:off x="4675585" y="1394154"/>
            <a:ext cx="2056699" cy="110799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878B173A-40D5-4B4E-AFE1-DF7D9E1000CF}"/>
              </a:ext>
            </a:extLst>
          </p:cNvPr>
          <p:cNvSpPr txBox="1"/>
          <p:nvPr/>
        </p:nvSpPr>
        <p:spPr>
          <a:xfrm>
            <a:off x="2481588" y="4485561"/>
            <a:ext cx="2056699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D0CFE977-8673-4748-8479-29D641044E78}"/>
              </a:ext>
            </a:extLst>
          </p:cNvPr>
          <p:cNvSpPr txBox="1"/>
          <p:nvPr/>
        </p:nvSpPr>
        <p:spPr>
          <a:xfrm>
            <a:off x="6869941" y="4621064"/>
            <a:ext cx="2056699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ist. </a:t>
            </a:r>
          </a:p>
        </p:txBody>
      </p:sp>
      <p:sp>
        <p:nvSpPr>
          <p:cNvPr id="89" name="Заголовок 1"/>
          <p:cNvSpPr>
            <a:spLocks noGrp="1"/>
          </p:cNvSpPr>
          <p:nvPr>
            <p:ph type="title"/>
          </p:nvPr>
        </p:nvSpPr>
        <p:spPr>
          <a:xfrm>
            <a:off x="628650" y="-24839"/>
            <a:ext cx="7721974" cy="1046815"/>
          </a:xfrm>
        </p:spPr>
        <p:txBody>
          <a:bodyPr/>
          <a:lstStyle/>
          <a:p>
            <a:r>
              <a:rPr lang="en-US"/>
              <a:t>Presentation Title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9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c 32">
            <a:extLst>
              <a:ext uri="{FF2B5EF4-FFF2-40B4-BE49-F238E27FC236}">
                <a16:creationId xmlns="" xmlns:a16="http://schemas.microsoft.com/office/drawing/2014/main" id="{7DFF92C6-E603-4375-8E6C-12D3F91C1AA7}"/>
              </a:ext>
            </a:extLst>
          </p:cNvPr>
          <p:cNvSpPr/>
          <p:nvPr/>
        </p:nvSpPr>
        <p:spPr>
          <a:xfrm>
            <a:off x="639427" y="21669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794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Arc 33">
            <a:extLst>
              <a:ext uri="{FF2B5EF4-FFF2-40B4-BE49-F238E27FC236}">
                <a16:creationId xmlns="" xmlns:a16="http://schemas.microsoft.com/office/drawing/2014/main" id="{1637D09C-9144-4EBE-994E-3204C14A702F}"/>
              </a:ext>
            </a:extLst>
          </p:cNvPr>
          <p:cNvSpPr/>
          <p:nvPr/>
        </p:nvSpPr>
        <p:spPr>
          <a:xfrm>
            <a:off x="2195326" y="21669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82575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Arc 34">
            <a:extLst>
              <a:ext uri="{FF2B5EF4-FFF2-40B4-BE49-F238E27FC236}">
                <a16:creationId xmlns="" xmlns:a16="http://schemas.microsoft.com/office/drawing/2014/main" id="{69F5A99F-2A54-435D-AEF7-BAB0D328A162}"/>
              </a:ext>
            </a:extLst>
          </p:cNvPr>
          <p:cNvSpPr/>
          <p:nvPr/>
        </p:nvSpPr>
        <p:spPr>
          <a:xfrm>
            <a:off x="3751225" y="21669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88925" cap="rnd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Arc 35">
            <a:extLst>
              <a:ext uri="{FF2B5EF4-FFF2-40B4-BE49-F238E27FC236}">
                <a16:creationId xmlns="" xmlns:a16="http://schemas.microsoft.com/office/drawing/2014/main" id="{CC081E53-C63D-4860-B870-80A2147133E1}"/>
              </a:ext>
            </a:extLst>
          </p:cNvPr>
          <p:cNvSpPr/>
          <p:nvPr/>
        </p:nvSpPr>
        <p:spPr>
          <a:xfrm>
            <a:off x="5307124" y="21669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29210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Arc 36">
            <a:extLst>
              <a:ext uri="{FF2B5EF4-FFF2-40B4-BE49-F238E27FC236}">
                <a16:creationId xmlns="" xmlns:a16="http://schemas.microsoft.com/office/drawing/2014/main" id="{6E21A681-F40F-4553-B6FB-DF96826D6DA4}"/>
              </a:ext>
            </a:extLst>
          </p:cNvPr>
          <p:cNvSpPr/>
          <p:nvPr/>
        </p:nvSpPr>
        <p:spPr>
          <a:xfrm>
            <a:off x="6863023" y="2166937"/>
            <a:ext cx="1555899" cy="2739839"/>
          </a:xfrm>
          <a:prstGeom prst="arc">
            <a:avLst>
              <a:gd name="adj1" fmla="val 10812224"/>
              <a:gd name="adj2" fmla="val 0"/>
            </a:avLst>
          </a:prstGeom>
          <a:ln w="31115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68" name="Group 82">
            <a:extLst>
              <a:ext uri="{FF2B5EF4-FFF2-40B4-BE49-F238E27FC236}">
                <a16:creationId xmlns="" xmlns:a16="http://schemas.microsoft.com/office/drawing/2014/main" id="{2B99C460-6276-4441-8983-D82176F06CA3}"/>
              </a:ext>
            </a:extLst>
          </p:cNvPr>
          <p:cNvGrpSpPr/>
          <p:nvPr/>
        </p:nvGrpSpPr>
        <p:grpSpPr>
          <a:xfrm>
            <a:off x="728660" y="3774383"/>
            <a:ext cx="1377432" cy="1690890"/>
            <a:chOff x="332936" y="4621560"/>
            <a:chExt cx="2937088" cy="2254519"/>
          </a:xfrm>
        </p:grpSpPr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531EFBC9-412E-4CAC-8A0C-AAD248F964CC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5636991-E41A-4DC2-91BA-3529B602B3EB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71" name="Group 85">
            <a:extLst>
              <a:ext uri="{FF2B5EF4-FFF2-40B4-BE49-F238E27FC236}">
                <a16:creationId xmlns="" xmlns:a16="http://schemas.microsoft.com/office/drawing/2014/main" id="{49368662-6F0A-4F27-B258-D78B5CD6FA61}"/>
              </a:ext>
            </a:extLst>
          </p:cNvPr>
          <p:cNvGrpSpPr/>
          <p:nvPr/>
        </p:nvGrpSpPr>
        <p:grpSpPr>
          <a:xfrm>
            <a:off x="2284558" y="3774383"/>
            <a:ext cx="1377432" cy="1690890"/>
            <a:chOff x="332936" y="4621560"/>
            <a:chExt cx="2937088" cy="2254519"/>
          </a:xfrm>
        </p:grpSpPr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DAEF0543-4C26-4EE0-ADD1-9BE59DC1142B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57D87B14-E0FE-44C7-8D74-6F716D41E66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74" name="Group 88">
            <a:extLst>
              <a:ext uri="{FF2B5EF4-FFF2-40B4-BE49-F238E27FC236}">
                <a16:creationId xmlns="" xmlns:a16="http://schemas.microsoft.com/office/drawing/2014/main" id="{CF4DAD3C-C88A-4698-9D25-D2AB508A12C4}"/>
              </a:ext>
            </a:extLst>
          </p:cNvPr>
          <p:cNvGrpSpPr/>
          <p:nvPr/>
        </p:nvGrpSpPr>
        <p:grpSpPr>
          <a:xfrm>
            <a:off x="3840457" y="3774383"/>
            <a:ext cx="1377432" cy="1690890"/>
            <a:chOff x="332936" y="4621560"/>
            <a:chExt cx="2937088" cy="2254519"/>
          </a:xfrm>
        </p:grpSpPr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A2E67E16-27AB-4EE0-980D-E9C51BB253C4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0B19F94E-8F04-441C-8542-961DF6107F7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77" name="Group 91">
            <a:extLst>
              <a:ext uri="{FF2B5EF4-FFF2-40B4-BE49-F238E27FC236}">
                <a16:creationId xmlns="" xmlns:a16="http://schemas.microsoft.com/office/drawing/2014/main" id="{F7611E02-12FC-41C1-A03A-7B069256E59F}"/>
              </a:ext>
            </a:extLst>
          </p:cNvPr>
          <p:cNvGrpSpPr/>
          <p:nvPr/>
        </p:nvGrpSpPr>
        <p:grpSpPr>
          <a:xfrm>
            <a:off x="5396357" y="3774383"/>
            <a:ext cx="1377432" cy="1690890"/>
            <a:chOff x="332936" y="4621560"/>
            <a:chExt cx="2937088" cy="2254519"/>
          </a:xfrm>
        </p:grpSpPr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5AD28131-FC42-46C3-AA89-024FA7D01FED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64DB404B-14D3-42BD-A09D-414BC175EE41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80" name="Group 94">
            <a:extLst>
              <a:ext uri="{FF2B5EF4-FFF2-40B4-BE49-F238E27FC236}">
                <a16:creationId xmlns="" xmlns:a16="http://schemas.microsoft.com/office/drawing/2014/main" id="{86D59B2B-8D14-4AA2-BD1E-89833E0639ED}"/>
              </a:ext>
            </a:extLst>
          </p:cNvPr>
          <p:cNvGrpSpPr/>
          <p:nvPr/>
        </p:nvGrpSpPr>
        <p:grpSpPr>
          <a:xfrm>
            <a:off x="6952256" y="3774383"/>
            <a:ext cx="1377432" cy="1690890"/>
            <a:chOff x="332936" y="4621560"/>
            <a:chExt cx="2937088" cy="2254519"/>
          </a:xfrm>
        </p:grpSpPr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A4DACEE1-9FEF-46E3-A12D-389C7EB09C91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947B8C06-758A-4AFC-B4F9-7E4FEB5CC8E0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9A41ED7E-002A-4126-92DA-499617371136}"/>
              </a:ext>
            </a:extLst>
          </p:cNvPr>
          <p:cNvSpPr txBox="1"/>
          <p:nvPr/>
        </p:nvSpPr>
        <p:spPr>
          <a:xfrm>
            <a:off x="1129477" y="14613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A670AD9C-543E-4D46-9C93-AC4FCFB38CF3}"/>
              </a:ext>
            </a:extLst>
          </p:cNvPr>
          <p:cNvSpPr txBox="1"/>
          <p:nvPr/>
        </p:nvSpPr>
        <p:spPr>
          <a:xfrm>
            <a:off x="2685421" y="14613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B72301F2-B0A9-4521-B594-8B3A21F07359}"/>
              </a:ext>
            </a:extLst>
          </p:cNvPr>
          <p:cNvSpPr txBox="1"/>
          <p:nvPr/>
        </p:nvSpPr>
        <p:spPr>
          <a:xfrm>
            <a:off x="4241366" y="14613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882939D8-9A5A-4905-9E42-83E204986445}"/>
              </a:ext>
            </a:extLst>
          </p:cNvPr>
          <p:cNvSpPr txBox="1"/>
          <p:nvPr/>
        </p:nvSpPr>
        <p:spPr>
          <a:xfrm>
            <a:off x="5797311" y="14613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BA2E352-6346-4F77-890E-527EBBDD2D2D}"/>
              </a:ext>
            </a:extLst>
          </p:cNvPr>
          <p:cNvSpPr txBox="1"/>
          <p:nvPr/>
        </p:nvSpPr>
        <p:spPr>
          <a:xfrm>
            <a:off x="7353255" y="1461314"/>
            <a:ext cx="575799" cy="55399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cxnSp>
        <p:nvCxnSpPr>
          <p:cNvPr id="88" name="Straight Connector 39">
            <a:extLst>
              <a:ext uri="{FF2B5EF4-FFF2-40B4-BE49-F238E27FC236}">
                <a16:creationId xmlns="" xmlns:a16="http://schemas.microsoft.com/office/drawing/2014/main" id="{A5E9C100-BFF5-451A-B7E3-C4955036F7AA}"/>
              </a:ext>
            </a:extLst>
          </p:cNvPr>
          <p:cNvCxnSpPr>
            <a:stCxn id="93" idx="0"/>
          </p:cNvCxnSpPr>
          <p:nvPr/>
        </p:nvCxnSpPr>
        <p:spPr>
          <a:xfrm flipV="1">
            <a:off x="1417376" y="20277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72">
            <a:extLst>
              <a:ext uri="{FF2B5EF4-FFF2-40B4-BE49-F238E27FC236}">
                <a16:creationId xmlns="" xmlns:a16="http://schemas.microsoft.com/office/drawing/2014/main" id="{0702ED13-6E34-46D8-A98B-94BD0AC5511B}"/>
              </a:ext>
            </a:extLst>
          </p:cNvPr>
          <p:cNvCxnSpPr>
            <a:stCxn id="94" idx="0"/>
          </p:cNvCxnSpPr>
          <p:nvPr/>
        </p:nvCxnSpPr>
        <p:spPr>
          <a:xfrm flipV="1">
            <a:off x="2973275" y="20277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75">
            <a:extLst>
              <a:ext uri="{FF2B5EF4-FFF2-40B4-BE49-F238E27FC236}">
                <a16:creationId xmlns="" xmlns:a16="http://schemas.microsoft.com/office/drawing/2014/main" id="{94ED978D-8ED8-404F-9FFC-50AFA93C048F}"/>
              </a:ext>
            </a:extLst>
          </p:cNvPr>
          <p:cNvCxnSpPr>
            <a:stCxn id="95" idx="0"/>
          </p:cNvCxnSpPr>
          <p:nvPr/>
        </p:nvCxnSpPr>
        <p:spPr>
          <a:xfrm flipV="1">
            <a:off x="4529174" y="20277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78">
            <a:extLst>
              <a:ext uri="{FF2B5EF4-FFF2-40B4-BE49-F238E27FC236}">
                <a16:creationId xmlns="" xmlns:a16="http://schemas.microsoft.com/office/drawing/2014/main" id="{B2D7C830-DF07-475F-9153-E213B085F5BC}"/>
              </a:ext>
            </a:extLst>
          </p:cNvPr>
          <p:cNvCxnSpPr>
            <a:stCxn id="96" idx="0"/>
          </p:cNvCxnSpPr>
          <p:nvPr/>
        </p:nvCxnSpPr>
        <p:spPr>
          <a:xfrm flipV="1">
            <a:off x="6085073" y="20277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81">
            <a:extLst>
              <a:ext uri="{FF2B5EF4-FFF2-40B4-BE49-F238E27FC236}">
                <a16:creationId xmlns="" xmlns:a16="http://schemas.microsoft.com/office/drawing/2014/main" id="{BCF63B95-2A3C-4895-B07B-858F694979AF}"/>
              </a:ext>
            </a:extLst>
          </p:cNvPr>
          <p:cNvCxnSpPr>
            <a:stCxn id="97" idx="0"/>
          </p:cNvCxnSpPr>
          <p:nvPr/>
        </p:nvCxnSpPr>
        <p:spPr>
          <a:xfrm flipV="1">
            <a:off x="7640972" y="2027752"/>
            <a:ext cx="0" cy="62626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38">
            <a:extLst>
              <a:ext uri="{FF2B5EF4-FFF2-40B4-BE49-F238E27FC236}">
                <a16:creationId xmlns="" xmlns:a16="http://schemas.microsoft.com/office/drawing/2014/main" id="{168F5A0F-932E-4CD2-9B79-7B5AAA6F028A}"/>
              </a:ext>
            </a:extLst>
          </p:cNvPr>
          <p:cNvSpPr/>
          <p:nvPr/>
        </p:nvSpPr>
        <p:spPr>
          <a:xfrm>
            <a:off x="1067332" y="26540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4" name="Oval 41">
            <a:extLst>
              <a:ext uri="{FF2B5EF4-FFF2-40B4-BE49-F238E27FC236}">
                <a16:creationId xmlns="" xmlns:a16="http://schemas.microsoft.com/office/drawing/2014/main" id="{7BB13170-F967-4209-833D-5446F288F826}"/>
              </a:ext>
            </a:extLst>
          </p:cNvPr>
          <p:cNvSpPr/>
          <p:nvPr/>
        </p:nvSpPr>
        <p:spPr>
          <a:xfrm>
            <a:off x="2623231" y="26540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5" name="Oval 74">
            <a:extLst>
              <a:ext uri="{FF2B5EF4-FFF2-40B4-BE49-F238E27FC236}">
                <a16:creationId xmlns="" xmlns:a16="http://schemas.microsoft.com/office/drawing/2014/main" id="{C08274BB-AF1C-4117-8E6B-66A3AD2881C9}"/>
              </a:ext>
            </a:extLst>
          </p:cNvPr>
          <p:cNvSpPr/>
          <p:nvPr/>
        </p:nvSpPr>
        <p:spPr>
          <a:xfrm>
            <a:off x="4179130" y="26540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6" name="Oval 77">
            <a:extLst>
              <a:ext uri="{FF2B5EF4-FFF2-40B4-BE49-F238E27FC236}">
                <a16:creationId xmlns="" xmlns:a16="http://schemas.microsoft.com/office/drawing/2014/main" id="{17E7EF84-F71E-4DAD-AADB-3493260F3461}"/>
              </a:ext>
            </a:extLst>
          </p:cNvPr>
          <p:cNvSpPr/>
          <p:nvPr/>
        </p:nvSpPr>
        <p:spPr>
          <a:xfrm>
            <a:off x="5735029" y="26540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7" name="Oval 80">
            <a:extLst>
              <a:ext uri="{FF2B5EF4-FFF2-40B4-BE49-F238E27FC236}">
                <a16:creationId xmlns="" xmlns:a16="http://schemas.microsoft.com/office/drawing/2014/main" id="{CBB0302F-C2B8-4F7B-925A-5E531BB706F1}"/>
              </a:ext>
            </a:extLst>
          </p:cNvPr>
          <p:cNvSpPr/>
          <p:nvPr/>
        </p:nvSpPr>
        <p:spPr>
          <a:xfrm>
            <a:off x="7290928" y="2654020"/>
            <a:ext cx="700088" cy="700088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8" name="Graphic 4" descr="Lightbulb">
            <a:extLst>
              <a:ext uri="{FF2B5EF4-FFF2-40B4-BE49-F238E27FC236}">
                <a16:creationId xmlns="" xmlns:a16="http://schemas.microsoft.com/office/drawing/2014/main" id="{EE340472-6C3C-45C8-92CF-A3A210261990}"/>
              </a:ext>
            </a:extLst>
          </p:cNvPr>
          <p:cNvGrpSpPr/>
          <p:nvPr/>
        </p:nvGrpSpPr>
        <p:grpSpPr>
          <a:xfrm>
            <a:off x="5860580" y="2779571"/>
            <a:ext cx="448986" cy="448986"/>
            <a:chOff x="7852812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9" name="Freeform: Shape 14">
              <a:extLst>
                <a:ext uri="{FF2B5EF4-FFF2-40B4-BE49-F238E27FC236}">
                  <a16:creationId xmlns="" xmlns:a16="http://schemas.microsoft.com/office/drawing/2014/main" id="{5E061CE6-784F-40C8-86F2-C9CA7011C795}"/>
                </a:ext>
              </a:extLst>
            </p:cNvPr>
            <p:cNvSpPr/>
            <p:nvPr/>
          </p:nvSpPr>
          <p:spPr>
            <a:xfrm>
              <a:off x="8071069" y="3528775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0" name="Freeform: Shape 15">
              <a:extLst>
                <a:ext uri="{FF2B5EF4-FFF2-40B4-BE49-F238E27FC236}">
                  <a16:creationId xmlns="" xmlns:a16="http://schemas.microsoft.com/office/drawing/2014/main" id="{F24BCA28-3B91-48D5-8C8A-981F52AD97BD}"/>
                </a:ext>
              </a:extLst>
            </p:cNvPr>
            <p:cNvSpPr/>
            <p:nvPr/>
          </p:nvSpPr>
          <p:spPr>
            <a:xfrm>
              <a:off x="8071069" y="3591134"/>
              <a:ext cx="162134" cy="37416"/>
            </a:xfrm>
            <a:custGeom>
              <a:avLst/>
              <a:gdLst>
                <a:gd name="connsiteX0" fmla="*/ 18708 w 162133"/>
                <a:gd name="connsiteY0" fmla="*/ 0 h 37415"/>
                <a:gd name="connsiteX1" fmla="*/ 143426 w 162133"/>
                <a:gd name="connsiteY1" fmla="*/ 0 h 37415"/>
                <a:gd name="connsiteX2" fmla="*/ 162134 w 162133"/>
                <a:gd name="connsiteY2" fmla="*/ 18708 h 37415"/>
                <a:gd name="connsiteX3" fmla="*/ 143426 w 162133"/>
                <a:gd name="connsiteY3" fmla="*/ 37416 h 37415"/>
                <a:gd name="connsiteX4" fmla="*/ 18708 w 162133"/>
                <a:gd name="connsiteY4" fmla="*/ 37416 h 37415"/>
                <a:gd name="connsiteX5" fmla="*/ 0 w 162133"/>
                <a:gd name="connsiteY5" fmla="*/ 18708 h 37415"/>
                <a:gd name="connsiteX6" fmla="*/ 18708 w 162133"/>
                <a:gd name="connsiteY6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133" h="37415">
                  <a:moveTo>
                    <a:pt x="18708" y="0"/>
                  </a:moveTo>
                  <a:lnTo>
                    <a:pt x="143426" y="0"/>
                  </a:lnTo>
                  <a:cubicBezTo>
                    <a:pt x="154027" y="0"/>
                    <a:pt x="162134" y="8107"/>
                    <a:pt x="162134" y="18708"/>
                  </a:cubicBezTo>
                  <a:cubicBezTo>
                    <a:pt x="162134" y="29309"/>
                    <a:pt x="154027" y="37416"/>
                    <a:pt x="143426" y="37416"/>
                  </a:cubicBezTo>
                  <a:lnTo>
                    <a:pt x="18708" y="37416"/>
                  </a:lnTo>
                  <a:cubicBezTo>
                    <a:pt x="8107" y="37416"/>
                    <a:pt x="0" y="29309"/>
                    <a:pt x="0" y="18708"/>
                  </a:cubicBezTo>
                  <a:cubicBezTo>
                    <a:pt x="0" y="8107"/>
                    <a:pt x="8107" y="0"/>
                    <a:pt x="1870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1" name="Freeform: Shape 16">
              <a:extLst>
                <a:ext uri="{FF2B5EF4-FFF2-40B4-BE49-F238E27FC236}">
                  <a16:creationId xmlns="" xmlns:a16="http://schemas.microsoft.com/office/drawing/2014/main" id="{A3FE9BBF-F638-4892-94F5-22252952A56F}"/>
                </a:ext>
              </a:extLst>
            </p:cNvPr>
            <p:cNvSpPr/>
            <p:nvPr/>
          </p:nvSpPr>
          <p:spPr>
            <a:xfrm>
              <a:off x="8111603" y="3653493"/>
              <a:ext cx="81067" cy="37416"/>
            </a:xfrm>
            <a:custGeom>
              <a:avLst/>
              <a:gdLst>
                <a:gd name="connsiteX0" fmla="*/ 0 w 81066"/>
                <a:gd name="connsiteY0" fmla="*/ 0 h 37415"/>
                <a:gd name="connsiteX1" fmla="*/ 40533 w 81066"/>
                <a:gd name="connsiteY1" fmla="*/ 37416 h 37415"/>
                <a:gd name="connsiteX2" fmla="*/ 81067 w 81066"/>
                <a:gd name="connsiteY2" fmla="*/ 0 h 37415"/>
                <a:gd name="connsiteX3" fmla="*/ 0 w 81066"/>
                <a:gd name="connsiteY3" fmla="*/ 0 h 37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66" h="37415">
                  <a:moveTo>
                    <a:pt x="0" y="0"/>
                  </a:moveTo>
                  <a:cubicBezTo>
                    <a:pt x="1871" y="21202"/>
                    <a:pt x="19331" y="37416"/>
                    <a:pt x="40533" y="37416"/>
                  </a:cubicBezTo>
                  <a:cubicBezTo>
                    <a:pt x="61736" y="37416"/>
                    <a:pt x="79196" y="21202"/>
                    <a:pt x="8106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2" name="Freeform: Shape 17">
              <a:extLst>
                <a:ext uri="{FF2B5EF4-FFF2-40B4-BE49-F238E27FC236}">
                  <a16:creationId xmlns="" xmlns:a16="http://schemas.microsoft.com/office/drawing/2014/main" id="{C7B9F42B-0D9B-4B91-B7DD-C984F95E4824}"/>
                </a:ext>
              </a:extLst>
            </p:cNvPr>
            <p:cNvSpPr/>
            <p:nvPr/>
          </p:nvSpPr>
          <p:spPr>
            <a:xfrm>
              <a:off x="7990002" y="3167092"/>
              <a:ext cx="324268" cy="336740"/>
            </a:xfrm>
            <a:custGeom>
              <a:avLst/>
              <a:gdLst>
                <a:gd name="connsiteX0" fmla="*/ 162134 w 324267"/>
                <a:gd name="connsiteY0" fmla="*/ 0 h 336739"/>
                <a:gd name="connsiteX1" fmla="*/ 162134 w 324267"/>
                <a:gd name="connsiteY1" fmla="*/ 0 h 336739"/>
                <a:gd name="connsiteX2" fmla="*/ 162134 w 324267"/>
                <a:gd name="connsiteY2" fmla="*/ 0 h 336739"/>
                <a:gd name="connsiteX3" fmla="*/ 0 w 324267"/>
                <a:gd name="connsiteY3" fmla="*/ 160263 h 336739"/>
                <a:gd name="connsiteX4" fmla="*/ 0 w 324267"/>
                <a:gd name="connsiteY4" fmla="*/ 165875 h 336739"/>
                <a:gd name="connsiteX5" fmla="*/ 11225 w 324267"/>
                <a:gd name="connsiteY5" fmla="*/ 221999 h 336739"/>
                <a:gd name="connsiteX6" fmla="*/ 39286 w 324267"/>
                <a:gd name="connsiteY6" fmla="*/ 268144 h 336739"/>
                <a:gd name="connsiteX7" fmla="*/ 77325 w 324267"/>
                <a:gd name="connsiteY7" fmla="*/ 329880 h 336739"/>
                <a:gd name="connsiteX8" fmla="*/ 88550 w 324267"/>
                <a:gd name="connsiteY8" fmla="*/ 336740 h 336739"/>
                <a:gd name="connsiteX9" fmla="*/ 235718 w 324267"/>
                <a:gd name="connsiteY9" fmla="*/ 336740 h 336739"/>
                <a:gd name="connsiteX10" fmla="*/ 246942 w 324267"/>
                <a:gd name="connsiteY10" fmla="*/ 329880 h 336739"/>
                <a:gd name="connsiteX11" fmla="*/ 284981 w 324267"/>
                <a:gd name="connsiteY11" fmla="*/ 268144 h 336739"/>
                <a:gd name="connsiteX12" fmla="*/ 313043 w 324267"/>
                <a:gd name="connsiteY12" fmla="*/ 221999 h 336739"/>
                <a:gd name="connsiteX13" fmla="*/ 324268 w 324267"/>
                <a:gd name="connsiteY13" fmla="*/ 165875 h 336739"/>
                <a:gd name="connsiteX14" fmla="*/ 324268 w 324267"/>
                <a:gd name="connsiteY14" fmla="*/ 160263 h 336739"/>
                <a:gd name="connsiteX15" fmla="*/ 162134 w 324267"/>
                <a:gd name="connsiteY15" fmla="*/ 0 h 336739"/>
                <a:gd name="connsiteX16" fmla="*/ 286852 w 324267"/>
                <a:gd name="connsiteY16" fmla="*/ 165252 h 336739"/>
                <a:gd name="connsiteX17" fmla="*/ 278122 w 324267"/>
                <a:gd name="connsiteY17" fmla="*/ 208903 h 336739"/>
                <a:gd name="connsiteX18" fmla="*/ 256920 w 324267"/>
                <a:gd name="connsiteY18" fmla="*/ 243201 h 336739"/>
                <a:gd name="connsiteX19" fmla="*/ 220751 w 324267"/>
                <a:gd name="connsiteY19" fmla="*/ 299324 h 336739"/>
                <a:gd name="connsiteX20" fmla="*/ 162134 w 324267"/>
                <a:gd name="connsiteY20" fmla="*/ 299324 h 336739"/>
                <a:gd name="connsiteX21" fmla="*/ 104140 w 324267"/>
                <a:gd name="connsiteY21" fmla="*/ 299324 h 336739"/>
                <a:gd name="connsiteX22" fmla="*/ 67972 w 324267"/>
                <a:gd name="connsiteY22" fmla="*/ 243201 h 336739"/>
                <a:gd name="connsiteX23" fmla="*/ 46769 w 324267"/>
                <a:gd name="connsiteY23" fmla="*/ 208903 h 336739"/>
                <a:gd name="connsiteX24" fmla="*/ 38039 w 324267"/>
                <a:gd name="connsiteY24" fmla="*/ 165252 h 336739"/>
                <a:gd name="connsiteX25" fmla="*/ 38039 w 324267"/>
                <a:gd name="connsiteY25" fmla="*/ 160263 h 336739"/>
                <a:gd name="connsiteX26" fmla="*/ 162757 w 324267"/>
                <a:gd name="connsiteY26" fmla="*/ 36792 h 336739"/>
                <a:gd name="connsiteX27" fmla="*/ 162757 w 324267"/>
                <a:gd name="connsiteY27" fmla="*/ 36792 h 336739"/>
                <a:gd name="connsiteX28" fmla="*/ 162757 w 324267"/>
                <a:gd name="connsiteY28" fmla="*/ 36792 h 336739"/>
                <a:gd name="connsiteX29" fmla="*/ 162757 w 324267"/>
                <a:gd name="connsiteY29" fmla="*/ 36792 h 336739"/>
                <a:gd name="connsiteX30" fmla="*/ 162757 w 324267"/>
                <a:gd name="connsiteY30" fmla="*/ 36792 h 336739"/>
                <a:gd name="connsiteX31" fmla="*/ 162757 w 324267"/>
                <a:gd name="connsiteY31" fmla="*/ 36792 h 336739"/>
                <a:gd name="connsiteX32" fmla="*/ 162757 w 324267"/>
                <a:gd name="connsiteY32" fmla="*/ 36792 h 336739"/>
                <a:gd name="connsiteX33" fmla="*/ 287476 w 324267"/>
                <a:gd name="connsiteY33" fmla="*/ 160263 h 336739"/>
                <a:gd name="connsiteX34" fmla="*/ 287476 w 324267"/>
                <a:gd name="connsiteY34" fmla="*/ 165252 h 336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4267" h="336739">
                  <a:moveTo>
                    <a:pt x="162134" y="0"/>
                  </a:moveTo>
                  <a:cubicBezTo>
                    <a:pt x="162134" y="0"/>
                    <a:pt x="162134" y="0"/>
                    <a:pt x="162134" y="0"/>
                  </a:cubicBezTo>
                  <a:cubicBezTo>
                    <a:pt x="162134" y="0"/>
                    <a:pt x="162134" y="0"/>
                    <a:pt x="162134" y="0"/>
                  </a:cubicBezTo>
                  <a:cubicBezTo>
                    <a:pt x="73584" y="624"/>
                    <a:pt x="1871" y="71713"/>
                    <a:pt x="0" y="160263"/>
                  </a:cubicBezTo>
                  <a:lnTo>
                    <a:pt x="0" y="165875"/>
                  </a:lnTo>
                  <a:cubicBezTo>
                    <a:pt x="624" y="185207"/>
                    <a:pt x="4365" y="203914"/>
                    <a:pt x="11225" y="221999"/>
                  </a:cubicBezTo>
                  <a:cubicBezTo>
                    <a:pt x="18084" y="238836"/>
                    <a:pt x="27438" y="254425"/>
                    <a:pt x="39286" y="268144"/>
                  </a:cubicBezTo>
                  <a:cubicBezTo>
                    <a:pt x="54252" y="284358"/>
                    <a:pt x="70466" y="316161"/>
                    <a:pt x="77325" y="329880"/>
                  </a:cubicBezTo>
                  <a:cubicBezTo>
                    <a:pt x="79196" y="334245"/>
                    <a:pt x="83561" y="336740"/>
                    <a:pt x="88550" y="336740"/>
                  </a:cubicBezTo>
                  <a:lnTo>
                    <a:pt x="235718" y="336740"/>
                  </a:lnTo>
                  <a:cubicBezTo>
                    <a:pt x="240706" y="336740"/>
                    <a:pt x="245072" y="334245"/>
                    <a:pt x="246942" y="329880"/>
                  </a:cubicBezTo>
                  <a:cubicBezTo>
                    <a:pt x="253802" y="316161"/>
                    <a:pt x="270015" y="284358"/>
                    <a:pt x="284981" y="268144"/>
                  </a:cubicBezTo>
                  <a:cubicBezTo>
                    <a:pt x="296830" y="254425"/>
                    <a:pt x="306807" y="238836"/>
                    <a:pt x="313043" y="221999"/>
                  </a:cubicBezTo>
                  <a:cubicBezTo>
                    <a:pt x="319903" y="203914"/>
                    <a:pt x="323644" y="185207"/>
                    <a:pt x="324268" y="165875"/>
                  </a:cubicBezTo>
                  <a:lnTo>
                    <a:pt x="324268" y="160263"/>
                  </a:lnTo>
                  <a:cubicBezTo>
                    <a:pt x="322397" y="71713"/>
                    <a:pt x="250684" y="624"/>
                    <a:pt x="162134" y="0"/>
                  </a:cubicBezTo>
                  <a:close/>
                  <a:moveTo>
                    <a:pt x="286852" y="165252"/>
                  </a:moveTo>
                  <a:cubicBezTo>
                    <a:pt x="286229" y="180218"/>
                    <a:pt x="283111" y="195184"/>
                    <a:pt x="278122" y="208903"/>
                  </a:cubicBezTo>
                  <a:cubicBezTo>
                    <a:pt x="273133" y="221375"/>
                    <a:pt x="266274" y="233223"/>
                    <a:pt x="256920" y="243201"/>
                  </a:cubicBezTo>
                  <a:cubicBezTo>
                    <a:pt x="242577" y="260661"/>
                    <a:pt x="230105" y="279369"/>
                    <a:pt x="220751" y="299324"/>
                  </a:cubicBezTo>
                  <a:lnTo>
                    <a:pt x="162134" y="299324"/>
                  </a:lnTo>
                  <a:lnTo>
                    <a:pt x="104140" y="299324"/>
                  </a:lnTo>
                  <a:cubicBezTo>
                    <a:pt x="94162" y="279369"/>
                    <a:pt x="81691" y="260661"/>
                    <a:pt x="67972" y="243201"/>
                  </a:cubicBezTo>
                  <a:cubicBezTo>
                    <a:pt x="59241" y="233223"/>
                    <a:pt x="51758" y="221375"/>
                    <a:pt x="46769" y="208903"/>
                  </a:cubicBezTo>
                  <a:cubicBezTo>
                    <a:pt x="41157" y="195184"/>
                    <a:pt x="38663" y="180218"/>
                    <a:pt x="38039" y="165252"/>
                  </a:cubicBezTo>
                  <a:lnTo>
                    <a:pt x="38039" y="160263"/>
                  </a:lnTo>
                  <a:cubicBezTo>
                    <a:pt x="39286" y="92292"/>
                    <a:pt x="94786" y="37416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162757" y="36792"/>
                    <a:pt x="162757" y="36792"/>
                    <a:pt x="162757" y="36792"/>
                  </a:cubicBezTo>
                  <a:cubicBezTo>
                    <a:pt x="162757" y="36792"/>
                    <a:pt x="162757" y="36792"/>
                    <a:pt x="162757" y="36792"/>
                  </a:cubicBezTo>
                  <a:lnTo>
                    <a:pt x="162757" y="36792"/>
                  </a:lnTo>
                  <a:lnTo>
                    <a:pt x="162757" y="36792"/>
                  </a:lnTo>
                  <a:cubicBezTo>
                    <a:pt x="230729" y="37416"/>
                    <a:pt x="286229" y="91668"/>
                    <a:pt x="287476" y="160263"/>
                  </a:cubicBezTo>
                  <a:lnTo>
                    <a:pt x="287476" y="165252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3" name="Graphic 6" descr="Bar graph with downward trend">
            <a:extLst>
              <a:ext uri="{FF2B5EF4-FFF2-40B4-BE49-F238E27FC236}">
                <a16:creationId xmlns="" xmlns:a16="http://schemas.microsoft.com/office/drawing/2014/main" id="{00D3739A-9565-4A54-9004-AC7117ACDC51}"/>
              </a:ext>
            </a:extLst>
          </p:cNvPr>
          <p:cNvGrpSpPr/>
          <p:nvPr/>
        </p:nvGrpSpPr>
        <p:grpSpPr>
          <a:xfrm>
            <a:off x="1194829" y="2779571"/>
            <a:ext cx="448986" cy="448986"/>
            <a:chOff x="1631811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4" name="Freeform: Shape 19">
              <a:extLst>
                <a:ext uri="{FF2B5EF4-FFF2-40B4-BE49-F238E27FC236}">
                  <a16:creationId xmlns="" xmlns:a16="http://schemas.microsoft.com/office/drawing/2014/main" id="{CECC6051-5E24-4360-B3DC-06222D39D5BB}"/>
                </a:ext>
              </a:extLst>
            </p:cNvPr>
            <p:cNvSpPr/>
            <p:nvPr/>
          </p:nvSpPr>
          <p:spPr>
            <a:xfrm>
              <a:off x="1712878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5" name="Freeform: Shape 20">
              <a:extLst>
                <a:ext uri="{FF2B5EF4-FFF2-40B4-BE49-F238E27FC236}">
                  <a16:creationId xmlns="" xmlns:a16="http://schemas.microsoft.com/office/drawing/2014/main" id="{B496BDE6-E4BE-4E4B-910D-70E9AE75DD78}"/>
                </a:ext>
              </a:extLst>
            </p:cNvPr>
            <p:cNvSpPr/>
            <p:nvPr/>
          </p:nvSpPr>
          <p:spPr>
            <a:xfrm>
              <a:off x="1787709" y="3210743"/>
              <a:ext cx="93539" cy="361683"/>
            </a:xfrm>
            <a:custGeom>
              <a:avLst/>
              <a:gdLst>
                <a:gd name="connsiteX0" fmla="*/ 0 w 93538"/>
                <a:gd name="connsiteY0" fmla="*/ 0 h 361683"/>
                <a:gd name="connsiteX1" fmla="*/ 93539 w 93538"/>
                <a:gd name="connsiteY1" fmla="*/ 0 h 361683"/>
                <a:gd name="connsiteX2" fmla="*/ 93539 w 93538"/>
                <a:gd name="connsiteY2" fmla="*/ 361683 h 361683"/>
                <a:gd name="connsiteX3" fmla="*/ 0 w 93538"/>
                <a:gd name="connsiteY3" fmla="*/ 361683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0" y="0"/>
                  </a:moveTo>
                  <a:lnTo>
                    <a:pt x="93539" y="0"/>
                  </a:lnTo>
                  <a:lnTo>
                    <a:pt x="93539" y="361683"/>
                  </a:lnTo>
                  <a:lnTo>
                    <a:pt x="0" y="3616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6" name="Freeform: Shape 21">
              <a:extLst>
                <a:ext uri="{FF2B5EF4-FFF2-40B4-BE49-F238E27FC236}">
                  <a16:creationId xmlns="" xmlns:a16="http://schemas.microsoft.com/office/drawing/2014/main" id="{A7B63A90-C0AE-416E-8C0F-EDF94F1393BD}"/>
                </a:ext>
              </a:extLst>
            </p:cNvPr>
            <p:cNvSpPr/>
            <p:nvPr/>
          </p:nvSpPr>
          <p:spPr>
            <a:xfrm>
              <a:off x="1918663" y="3335461"/>
              <a:ext cx="93539" cy="236965"/>
            </a:xfrm>
            <a:custGeom>
              <a:avLst/>
              <a:gdLst>
                <a:gd name="connsiteX0" fmla="*/ 0 w 93538"/>
                <a:gd name="connsiteY0" fmla="*/ 0 h 236964"/>
                <a:gd name="connsiteX1" fmla="*/ 93539 w 93538"/>
                <a:gd name="connsiteY1" fmla="*/ 0 h 236964"/>
                <a:gd name="connsiteX2" fmla="*/ 93539 w 93538"/>
                <a:gd name="connsiteY2" fmla="*/ 236965 h 236964"/>
                <a:gd name="connsiteX3" fmla="*/ 0 w 93538"/>
                <a:gd name="connsiteY3" fmla="*/ 236965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0" y="0"/>
                  </a:moveTo>
                  <a:lnTo>
                    <a:pt x="93539" y="0"/>
                  </a:lnTo>
                  <a:lnTo>
                    <a:pt x="93539" y="236965"/>
                  </a:lnTo>
                  <a:lnTo>
                    <a:pt x="0" y="23696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7" name="Freeform: Shape 22">
              <a:extLst>
                <a:ext uri="{FF2B5EF4-FFF2-40B4-BE49-F238E27FC236}">
                  <a16:creationId xmlns="" xmlns:a16="http://schemas.microsoft.com/office/drawing/2014/main" id="{66B702B2-AE62-4E45-94CF-D3F9C950594C}"/>
                </a:ext>
              </a:extLst>
            </p:cNvPr>
            <p:cNvSpPr/>
            <p:nvPr/>
          </p:nvSpPr>
          <p:spPr>
            <a:xfrm>
              <a:off x="2049617" y="3447708"/>
              <a:ext cx="93539" cy="124718"/>
            </a:xfrm>
            <a:custGeom>
              <a:avLst/>
              <a:gdLst>
                <a:gd name="connsiteX0" fmla="*/ 0 w 93538"/>
                <a:gd name="connsiteY0" fmla="*/ 0 h 124718"/>
                <a:gd name="connsiteX1" fmla="*/ 93539 w 93538"/>
                <a:gd name="connsiteY1" fmla="*/ 0 h 124718"/>
                <a:gd name="connsiteX2" fmla="*/ 93539 w 93538"/>
                <a:gd name="connsiteY2" fmla="*/ 124718 h 124718"/>
                <a:gd name="connsiteX3" fmla="*/ 0 w 93538"/>
                <a:gd name="connsiteY3" fmla="*/ 124718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0" y="0"/>
                  </a:moveTo>
                  <a:lnTo>
                    <a:pt x="93539" y="0"/>
                  </a:lnTo>
                  <a:lnTo>
                    <a:pt x="93539" y="124718"/>
                  </a:lnTo>
                  <a:lnTo>
                    <a:pt x="0" y="124718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8" name="Freeform: Shape 23">
              <a:extLst>
                <a:ext uri="{FF2B5EF4-FFF2-40B4-BE49-F238E27FC236}">
                  <a16:creationId xmlns="" xmlns:a16="http://schemas.microsoft.com/office/drawing/2014/main" id="{BFC7D53A-547A-4C96-8868-2FE732481D47}"/>
                </a:ext>
              </a:extLst>
            </p:cNvPr>
            <p:cNvSpPr/>
            <p:nvPr/>
          </p:nvSpPr>
          <p:spPr>
            <a:xfrm>
              <a:off x="1934814" y="3208186"/>
              <a:ext cx="199549" cy="199549"/>
            </a:xfrm>
            <a:custGeom>
              <a:avLst/>
              <a:gdLst>
                <a:gd name="connsiteX0" fmla="*/ 168058 w 199549"/>
                <a:gd name="connsiteY0" fmla="*/ 150473 h 199549"/>
                <a:gd name="connsiteX1" fmla="*/ 17585 w 199549"/>
                <a:gd name="connsiteY1" fmla="*/ 0 h 199549"/>
                <a:gd name="connsiteX2" fmla="*/ 0 w 199549"/>
                <a:gd name="connsiteY2" fmla="*/ 17585 h 199549"/>
                <a:gd name="connsiteX3" fmla="*/ 150473 w 199549"/>
                <a:gd name="connsiteY3" fmla="*/ 168058 h 199549"/>
                <a:gd name="connsiteX4" fmla="*/ 116425 w 199549"/>
                <a:gd name="connsiteY4" fmla="*/ 202106 h 199549"/>
                <a:gd name="connsiteX5" fmla="*/ 202106 w 199549"/>
                <a:gd name="connsiteY5" fmla="*/ 202106 h 199549"/>
                <a:gd name="connsiteX6" fmla="*/ 202106 w 199549"/>
                <a:gd name="connsiteY6" fmla="*/ 116425 h 199549"/>
                <a:gd name="connsiteX7" fmla="*/ 168058 w 199549"/>
                <a:gd name="connsiteY7" fmla="*/ 150473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168058" y="150473"/>
                  </a:moveTo>
                  <a:lnTo>
                    <a:pt x="17585" y="0"/>
                  </a:lnTo>
                  <a:lnTo>
                    <a:pt x="0" y="17585"/>
                  </a:lnTo>
                  <a:lnTo>
                    <a:pt x="150473" y="168058"/>
                  </a:lnTo>
                  <a:lnTo>
                    <a:pt x="116425" y="202106"/>
                  </a:lnTo>
                  <a:lnTo>
                    <a:pt x="202106" y="202106"/>
                  </a:lnTo>
                  <a:lnTo>
                    <a:pt x="202106" y="116425"/>
                  </a:lnTo>
                  <a:lnTo>
                    <a:pt x="168058" y="15047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09" name="Graphic 12" descr="Research">
            <a:extLst>
              <a:ext uri="{FF2B5EF4-FFF2-40B4-BE49-F238E27FC236}">
                <a16:creationId xmlns="" xmlns:a16="http://schemas.microsoft.com/office/drawing/2014/main" id="{CE99767B-A338-4FBB-9948-9F994388DBDB}"/>
              </a:ext>
            </a:extLst>
          </p:cNvPr>
          <p:cNvGrpSpPr/>
          <p:nvPr/>
        </p:nvGrpSpPr>
        <p:grpSpPr>
          <a:xfrm>
            <a:off x="2750977" y="2779571"/>
            <a:ext cx="448986" cy="448986"/>
            <a:chOff x="370667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0" name="Freeform: Shape 25">
              <a:extLst>
                <a:ext uri="{FF2B5EF4-FFF2-40B4-BE49-F238E27FC236}">
                  <a16:creationId xmlns="" xmlns:a16="http://schemas.microsoft.com/office/drawing/2014/main" id="{6C2C41C2-E020-4A78-9BA2-45C6D5ED6327}"/>
                </a:ext>
              </a:extLst>
            </p:cNvPr>
            <p:cNvSpPr/>
            <p:nvPr/>
          </p:nvSpPr>
          <p:spPr>
            <a:xfrm>
              <a:off x="3755311" y="3181431"/>
              <a:ext cx="492637" cy="492637"/>
            </a:xfrm>
            <a:custGeom>
              <a:avLst/>
              <a:gdLst>
                <a:gd name="connsiteX0" fmla="*/ 403467 w 492637"/>
                <a:gd name="connsiteY0" fmla="*/ 341732 h 492637"/>
                <a:gd name="connsiteX1" fmla="*/ 364805 w 492637"/>
                <a:gd name="connsiteY1" fmla="*/ 329883 h 492637"/>
                <a:gd name="connsiteX2" fmla="*/ 336743 w 492637"/>
                <a:gd name="connsiteY2" fmla="*/ 302445 h 492637"/>
                <a:gd name="connsiteX3" fmla="*/ 375406 w 492637"/>
                <a:gd name="connsiteY3" fmla="*/ 188952 h 492637"/>
                <a:gd name="connsiteX4" fmla="*/ 188328 w 492637"/>
                <a:gd name="connsiteY4" fmla="*/ 3 h 492637"/>
                <a:gd name="connsiteX5" fmla="*/ 3 w 492637"/>
                <a:gd name="connsiteY5" fmla="*/ 187081 h 492637"/>
                <a:gd name="connsiteX6" fmla="*/ 187081 w 492637"/>
                <a:gd name="connsiteY6" fmla="*/ 375406 h 492637"/>
                <a:gd name="connsiteX7" fmla="*/ 301822 w 492637"/>
                <a:gd name="connsiteY7" fmla="*/ 336743 h 492637"/>
                <a:gd name="connsiteX8" fmla="*/ 329260 w 492637"/>
                <a:gd name="connsiteY8" fmla="*/ 364181 h 492637"/>
                <a:gd name="connsiteX9" fmla="*/ 341108 w 492637"/>
                <a:gd name="connsiteY9" fmla="*/ 403467 h 492637"/>
                <a:gd name="connsiteX10" fmla="*/ 419057 w 492637"/>
                <a:gd name="connsiteY10" fmla="*/ 481416 h 492637"/>
                <a:gd name="connsiteX11" fmla="*/ 480793 w 492637"/>
                <a:gd name="connsiteY11" fmla="*/ 481416 h 492637"/>
                <a:gd name="connsiteX12" fmla="*/ 480793 w 492637"/>
                <a:gd name="connsiteY12" fmla="*/ 419681 h 492637"/>
                <a:gd name="connsiteX13" fmla="*/ 403467 w 492637"/>
                <a:gd name="connsiteY13" fmla="*/ 341732 h 492637"/>
                <a:gd name="connsiteX14" fmla="*/ 188328 w 492637"/>
                <a:gd name="connsiteY14" fmla="*/ 337990 h 492637"/>
                <a:gd name="connsiteX15" fmla="*/ 38666 w 492637"/>
                <a:gd name="connsiteY15" fmla="*/ 188328 h 492637"/>
                <a:gd name="connsiteX16" fmla="*/ 188328 w 492637"/>
                <a:gd name="connsiteY16" fmla="*/ 38666 h 492637"/>
                <a:gd name="connsiteX17" fmla="*/ 337990 w 492637"/>
                <a:gd name="connsiteY17" fmla="*/ 188328 h 492637"/>
                <a:gd name="connsiteX18" fmla="*/ 188328 w 492637"/>
                <a:gd name="connsiteY18" fmla="*/ 337990 h 492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2637" h="492637">
                  <a:moveTo>
                    <a:pt x="403467" y="341732"/>
                  </a:moveTo>
                  <a:cubicBezTo>
                    <a:pt x="393490" y="331754"/>
                    <a:pt x="378524" y="326765"/>
                    <a:pt x="364805" y="329883"/>
                  </a:cubicBezTo>
                  <a:lnTo>
                    <a:pt x="336743" y="302445"/>
                  </a:lnTo>
                  <a:cubicBezTo>
                    <a:pt x="361687" y="270019"/>
                    <a:pt x="375406" y="230109"/>
                    <a:pt x="375406" y="188952"/>
                  </a:cubicBezTo>
                  <a:cubicBezTo>
                    <a:pt x="376029" y="84812"/>
                    <a:pt x="291844" y="627"/>
                    <a:pt x="188328" y="3"/>
                  </a:cubicBezTo>
                  <a:cubicBezTo>
                    <a:pt x="84812" y="-620"/>
                    <a:pt x="627" y="83565"/>
                    <a:pt x="3" y="187081"/>
                  </a:cubicBezTo>
                  <a:cubicBezTo>
                    <a:pt x="-620" y="290597"/>
                    <a:pt x="83565" y="374782"/>
                    <a:pt x="187081" y="375406"/>
                  </a:cubicBezTo>
                  <a:cubicBezTo>
                    <a:pt x="228238" y="375406"/>
                    <a:pt x="268771" y="361687"/>
                    <a:pt x="301822" y="336743"/>
                  </a:cubicBezTo>
                  <a:lnTo>
                    <a:pt x="329260" y="364181"/>
                  </a:lnTo>
                  <a:cubicBezTo>
                    <a:pt x="326765" y="378524"/>
                    <a:pt x="331131" y="392866"/>
                    <a:pt x="341108" y="403467"/>
                  </a:cubicBezTo>
                  <a:lnTo>
                    <a:pt x="419057" y="481416"/>
                  </a:lnTo>
                  <a:cubicBezTo>
                    <a:pt x="435894" y="498253"/>
                    <a:pt x="463956" y="498253"/>
                    <a:pt x="480793" y="481416"/>
                  </a:cubicBezTo>
                  <a:cubicBezTo>
                    <a:pt x="497630" y="464579"/>
                    <a:pt x="497630" y="436518"/>
                    <a:pt x="480793" y="419681"/>
                  </a:cubicBezTo>
                  <a:lnTo>
                    <a:pt x="403467" y="341732"/>
                  </a:lnTo>
                  <a:close/>
                  <a:moveTo>
                    <a:pt x="188328" y="337990"/>
                  </a:moveTo>
                  <a:cubicBezTo>
                    <a:pt x="105390" y="337990"/>
                    <a:pt x="38666" y="271266"/>
                    <a:pt x="38666" y="188328"/>
                  </a:cubicBezTo>
                  <a:cubicBezTo>
                    <a:pt x="38666" y="105390"/>
                    <a:pt x="105390" y="38666"/>
                    <a:pt x="188328" y="38666"/>
                  </a:cubicBezTo>
                  <a:cubicBezTo>
                    <a:pt x="271266" y="38666"/>
                    <a:pt x="337990" y="105390"/>
                    <a:pt x="337990" y="188328"/>
                  </a:cubicBezTo>
                  <a:cubicBezTo>
                    <a:pt x="337990" y="270642"/>
                    <a:pt x="270642" y="337990"/>
                    <a:pt x="188328" y="33799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1" name="Freeform: Shape 26">
              <a:extLst>
                <a:ext uri="{FF2B5EF4-FFF2-40B4-BE49-F238E27FC236}">
                  <a16:creationId xmlns="" xmlns:a16="http://schemas.microsoft.com/office/drawing/2014/main" id="{19ECEE10-9214-42BA-A5B2-4E2DEA36C201}"/>
                </a:ext>
              </a:extLst>
            </p:cNvPr>
            <p:cNvSpPr/>
            <p:nvPr/>
          </p:nvSpPr>
          <p:spPr>
            <a:xfrm>
              <a:off x="3809567" y="3274110"/>
              <a:ext cx="268144" cy="193313"/>
            </a:xfrm>
            <a:custGeom>
              <a:avLst/>
              <a:gdLst>
                <a:gd name="connsiteX0" fmla="*/ 268144 w 268144"/>
                <a:gd name="connsiteY0" fmla="*/ 86295 h 193313"/>
                <a:gd name="connsiteX1" fmla="*/ 232600 w 268144"/>
                <a:gd name="connsiteY1" fmla="*/ 86295 h 193313"/>
                <a:gd name="connsiteX2" fmla="*/ 224493 w 268144"/>
                <a:gd name="connsiteY2" fmla="*/ 91283 h 193313"/>
                <a:gd name="connsiteX3" fmla="*/ 200797 w 268144"/>
                <a:gd name="connsiteY3" fmla="*/ 116851 h 193313"/>
                <a:gd name="connsiteX4" fmla="*/ 180842 w 268144"/>
                <a:gd name="connsiteY4" fmla="*/ 47632 h 193313"/>
                <a:gd name="connsiteX5" fmla="*/ 167123 w 268144"/>
                <a:gd name="connsiteY5" fmla="*/ 40149 h 193313"/>
                <a:gd name="connsiteX6" fmla="*/ 159639 w 268144"/>
                <a:gd name="connsiteY6" fmla="*/ 47008 h 193313"/>
                <a:gd name="connsiteX7" fmla="*/ 122224 w 268144"/>
                <a:gd name="connsiteY7" fmla="*/ 146159 h 193313"/>
                <a:gd name="connsiteX8" fmla="*/ 96657 w 268144"/>
                <a:gd name="connsiteY8" fmla="*/ 8969 h 193313"/>
                <a:gd name="connsiteX9" fmla="*/ 84185 w 268144"/>
                <a:gd name="connsiteY9" fmla="*/ 239 h 193313"/>
                <a:gd name="connsiteX10" fmla="*/ 75455 w 268144"/>
                <a:gd name="connsiteY10" fmla="*/ 7722 h 193313"/>
                <a:gd name="connsiteX11" fmla="*/ 48640 w 268144"/>
                <a:gd name="connsiteY11" fmla="*/ 86295 h 193313"/>
                <a:gd name="connsiteX12" fmla="*/ 0 w 268144"/>
                <a:gd name="connsiteY12" fmla="*/ 86295 h 193313"/>
                <a:gd name="connsiteX13" fmla="*/ 0 w 268144"/>
                <a:gd name="connsiteY13" fmla="*/ 111238 h 193313"/>
                <a:gd name="connsiteX14" fmla="*/ 56747 w 268144"/>
                <a:gd name="connsiteY14" fmla="*/ 111238 h 193313"/>
                <a:gd name="connsiteX15" fmla="*/ 67348 w 268144"/>
                <a:gd name="connsiteY15" fmla="*/ 101884 h 193313"/>
                <a:gd name="connsiteX16" fmla="*/ 82938 w 268144"/>
                <a:gd name="connsiteY16" fmla="*/ 54491 h 193313"/>
                <a:gd name="connsiteX17" fmla="*/ 107881 w 268144"/>
                <a:gd name="connsiteY17" fmla="*/ 188564 h 193313"/>
                <a:gd name="connsiteX18" fmla="*/ 117859 w 268144"/>
                <a:gd name="connsiteY18" fmla="*/ 197294 h 193313"/>
                <a:gd name="connsiteX19" fmla="*/ 119106 w 268144"/>
                <a:gd name="connsiteY19" fmla="*/ 197294 h 193313"/>
                <a:gd name="connsiteX20" fmla="*/ 129707 w 268144"/>
                <a:gd name="connsiteY20" fmla="*/ 190434 h 193313"/>
                <a:gd name="connsiteX21" fmla="*/ 169617 w 268144"/>
                <a:gd name="connsiteY21" fmla="*/ 85671 h 193313"/>
                <a:gd name="connsiteX22" fmla="*/ 185830 w 268144"/>
                <a:gd name="connsiteY22" fmla="*/ 141794 h 193313"/>
                <a:gd name="connsiteX23" fmla="*/ 199549 w 268144"/>
                <a:gd name="connsiteY23" fmla="*/ 149277 h 193313"/>
                <a:gd name="connsiteX24" fmla="*/ 204538 w 268144"/>
                <a:gd name="connsiteY24" fmla="*/ 146159 h 193313"/>
                <a:gd name="connsiteX25" fmla="*/ 238212 w 268144"/>
                <a:gd name="connsiteY25" fmla="*/ 111238 h 193313"/>
                <a:gd name="connsiteX26" fmla="*/ 268768 w 268144"/>
                <a:gd name="connsiteY26" fmla="*/ 111238 h 193313"/>
                <a:gd name="connsiteX27" fmla="*/ 268768 w 268144"/>
                <a:gd name="connsiteY27" fmla="*/ 86295 h 193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8144" h="193313">
                  <a:moveTo>
                    <a:pt x="268144" y="86295"/>
                  </a:moveTo>
                  <a:lnTo>
                    <a:pt x="232600" y="86295"/>
                  </a:lnTo>
                  <a:cubicBezTo>
                    <a:pt x="229482" y="86918"/>
                    <a:pt x="226364" y="88789"/>
                    <a:pt x="224493" y="91283"/>
                  </a:cubicBezTo>
                  <a:lnTo>
                    <a:pt x="200797" y="116851"/>
                  </a:lnTo>
                  <a:lnTo>
                    <a:pt x="180842" y="47632"/>
                  </a:lnTo>
                  <a:cubicBezTo>
                    <a:pt x="178971" y="42020"/>
                    <a:pt x="172735" y="38278"/>
                    <a:pt x="167123" y="40149"/>
                  </a:cubicBezTo>
                  <a:cubicBezTo>
                    <a:pt x="164005" y="41396"/>
                    <a:pt x="160887" y="43267"/>
                    <a:pt x="159639" y="47008"/>
                  </a:cubicBezTo>
                  <a:lnTo>
                    <a:pt x="122224" y="146159"/>
                  </a:lnTo>
                  <a:lnTo>
                    <a:pt x="96657" y="8969"/>
                  </a:lnTo>
                  <a:cubicBezTo>
                    <a:pt x="95410" y="2733"/>
                    <a:pt x="89797" y="-1008"/>
                    <a:pt x="84185" y="239"/>
                  </a:cubicBezTo>
                  <a:cubicBezTo>
                    <a:pt x="80443" y="863"/>
                    <a:pt x="77325" y="3981"/>
                    <a:pt x="75455" y="7722"/>
                  </a:cubicBezTo>
                  <a:lnTo>
                    <a:pt x="48640" y="86295"/>
                  </a:lnTo>
                  <a:lnTo>
                    <a:pt x="0" y="86295"/>
                  </a:lnTo>
                  <a:lnTo>
                    <a:pt x="0" y="111238"/>
                  </a:lnTo>
                  <a:lnTo>
                    <a:pt x="56747" y="111238"/>
                  </a:lnTo>
                  <a:cubicBezTo>
                    <a:pt x="61736" y="110615"/>
                    <a:pt x="66101" y="106873"/>
                    <a:pt x="67348" y="101884"/>
                  </a:cubicBezTo>
                  <a:lnTo>
                    <a:pt x="82938" y="54491"/>
                  </a:lnTo>
                  <a:lnTo>
                    <a:pt x="107881" y="188564"/>
                  </a:lnTo>
                  <a:cubicBezTo>
                    <a:pt x="108505" y="193552"/>
                    <a:pt x="112870" y="197294"/>
                    <a:pt x="117859" y="197294"/>
                  </a:cubicBezTo>
                  <a:lnTo>
                    <a:pt x="119106" y="197294"/>
                  </a:lnTo>
                  <a:cubicBezTo>
                    <a:pt x="123471" y="197294"/>
                    <a:pt x="127836" y="194800"/>
                    <a:pt x="129707" y="190434"/>
                  </a:cubicBezTo>
                  <a:lnTo>
                    <a:pt x="169617" y="85671"/>
                  </a:lnTo>
                  <a:lnTo>
                    <a:pt x="185830" y="141794"/>
                  </a:lnTo>
                  <a:cubicBezTo>
                    <a:pt x="187701" y="147407"/>
                    <a:pt x="193313" y="151148"/>
                    <a:pt x="199549" y="149277"/>
                  </a:cubicBezTo>
                  <a:cubicBezTo>
                    <a:pt x="201420" y="148654"/>
                    <a:pt x="203291" y="147407"/>
                    <a:pt x="204538" y="146159"/>
                  </a:cubicBezTo>
                  <a:lnTo>
                    <a:pt x="238212" y="111238"/>
                  </a:lnTo>
                  <a:lnTo>
                    <a:pt x="268768" y="111238"/>
                  </a:lnTo>
                  <a:lnTo>
                    <a:pt x="268768" y="86295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2" name="Graphic 10" descr="Gears">
            <a:extLst>
              <a:ext uri="{FF2B5EF4-FFF2-40B4-BE49-F238E27FC236}">
                <a16:creationId xmlns="" xmlns:a16="http://schemas.microsoft.com/office/drawing/2014/main" id="{05543157-F5BA-4401-8C34-F8F7AABE160A}"/>
              </a:ext>
            </a:extLst>
          </p:cNvPr>
          <p:cNvGrpSpPr/>
          <p:nvPr/>
        </p:nvGrpSpPr>
        <p:grpSpPr>
          <a:xfrm>
            <a:off x="4376706" y="2819325"/>
            <a:ext cx="304001" cy="364802"/>
            <a:chOff x="5874313" y="3182681"/>
            <a:chExt cx="405335" cy="48640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: Shape 28">
              <a:extLst>
                <a:ext uri="{FF2B5EF4-FFF2-40B4-BE49-F238E27FC236}">
                  <a16:creationId xmlns="" xmlns:a16="http://schemas.microsoft.com/office/drawing/2014/main" id="{35AE2EE8-CB36-4A93-A85C-A0090C315EC6}"/>
                </a:ext>
              </a:extLst>
            </p:cNvPr>
            <p:cNvSpPr/>
            <p:nvPr/>
          </p:nvSpPr>
          <p:spPr>
            <a:xfrm>
              <a:off x="6015245" y="3182681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238212 w 261908"/>
                <a:gd name="connsiteY5" fmla="*/ 103516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7438 w 261908"/>
                <a:gd name="connsiteY16" fmla="*/ 49887 h 261908"/>
                <a:gd name="connsiteX17" fmla="*/ 37416 w 261908"/>
                <a:gd name="connsiteY17" fmla="*/ 79196 h 261908"/>
                <a:gd name="connsiteX18" fmla="*/ 27438 w 261908"/>
                <a:gd name="connsiteY18" fmla="*/ 103516 h 261908"/>
                <a:gd name="connsiteX19" fmla="*/ 0 w 261908"/>
                <a:gd name="connsiteY19" fmla="*/ 117235 h 261908"/>
                <a:gd name="connsiteX20" fmla="*/ 0 w 261908"/>
                <a:gd name="connsiteY20" fmla="*/ 148415 h 261908"/>
                <a:gd name="connsiteX21" fmla="*/ 27438 w 261908"/>
                <a:gd name="connsiteY21" fmla="*/ 162134 h 261908"/>
                <a:gd name="connsiteX22" fmla="*/ 37416 w 261908"/>
                <a:gd name="connsiteY22" fmla="*/ 186454 h 261908"/>
                <a:gd name="connsiteX23" fmla="*/ 27438 w 261908"/>
                <a:gd name="connsiteY23" fmla="*/ 215763 h 261908"/>
                <a:gd name="connsiteX24" fmla="*/ 49264 w 261908"/>
                <a:gd name="connsiteY24" fmla="*/ 237588 h 261908"/>
                <a:gd name="connsiteX25" fmla="*/ 78573 w 261908"/>
                <a:gd name="connsiteY25" fmla="*/ 227611 h 261908"/>
                <a:gd name="connsiteX26" fmla="*/ 102893 w 261908"/>
                <a:gd name="connsiteY26" fmla="*/ 237588 h 261908"/>
                <a:gd name="connsiteX27" fmla="*/ 116612 w 261908"/>
                <a:gd name="connsiteY27" fmla="*/ 265026 h 261908"/>
                <a:gd name="connsiteX28" fmla="*/ 147791 w 261908"/>
                <a:gd name="connsiteY28" fmla="*/ 265026 h 261908"/>
                <a:gd name="connsiteX29" fmla="*/ 161510 w 261908"/>
                <a:gd name="connsiteY29" fmla="*/ 237588 h 261908"/>
                <a:gd name="connsiteX30" fmla="*/ 185830 w 261908"/>
                <a:gd name="connsiteY30" fmla="*/ 227611 h 261908"/>
                <a:gd name="connsiteX31" fmla="*/ 215139 w 261908"/>
                <a:gd name="connsiteY31" fmla="*/ 237588 h 261908"/>
                <a:gd name="connsiteX32" fmla="*/ 237588 w 261908"/>
                <a:gd name="connsiteY32" fmla="*/ 215763 h 261908"/>
                <a:gd name="connsiteX33" fmla="*/ 227611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7258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8392" y="179594"/>
                    <a:pt x="132825" y="179594"/>
                  </a:cubicBezTo>
                  <a:close/>
                  <a:moveTo>
                    <a:pt x="238212" y="103516"/>
                  </a:moveTo>
                  <a:cubicBezTo>
                    <a:pt x="235718" y="94786"/>
                    <a:pt x="232600" y="86679"/>
                    <a:pt x="228235" y="79196"/>
                  </a:cubicBez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864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7438" y="49887"/>
                  </a:lnTo>
                  <a:lnTo>
                    <a:pt x="37416" y="79196"/>
                  </a:lnTo>
                  <a:cubicBezTo>
                    <a:pt x="33050" y="86679"/>
                    <a:pt x="29932" y="94786"/>
                    <a:pt x="27438" y="103516"/>
                  </a:cubicBezTo>
                  <a:lnTo>
                    <a:pt x="0" y="117235"/>
                  </a:lnTo>
                  <a:lnTo>
                    <a:pt x="0" y="148415"/>
                  </a:lnTo>
                  <a:lnTo>
                    <a:pt x="27438" y="162134"/>
                  </a:lnTo>
                  <a:cubicBezTo>
                    <a:pt x="29932" y="170864"/>
                    <a:pt x="33050" y="178971"/>
                    <a:pt x="37416" y="186454"/>
                  </a:cubicBezTo>
                  <a:lnTo>
                    <a:pt x="27438" y="215763"/>
                  </a:lnTo>
                  <a:lnTo>
                    <a:pt x="49264" y="237588"/>
                  </a:lnTo>
                  <a:lnTo>
                    <a:pt x="78573" y="227611"/>
                  </a:lnTo>
                  <a:cubicBezTo>
                    <a:pt x="86056" y="231976"/>
                    <a:pt x="94162" y="235094"/>
                    <a:pt x="102893" y="237588"/>
                  </a:cubicBezTo>
                  <a:lnTo>
                    <a:pt x="116612" y="265026"/>
                  </a:lnTo>
                  <a:lnTo>
                    <a:pt x="147791" y="265026"/>
                  </a:lnTo>
                  <a:lnTo>
                    <a:pt x="161510" y="237588"/>
                  </a:lnTo>
                  <a:cubicBezTo>
                    <a:pt x="170241" y="235094"/>
                    <a:pt x="178347" y="231976"/>
                    <a:pt x="185830" y="227611"/>
                  </a:cubicBezTo>
                  <a:lnTo>
                    <a:pt x="215139" y="237588"/>
                  </a:lnTo>
                  <a:lnTo>
                    <a:pt x="237588" y="215763"/>
                  </a:lnTo>
                  <a:lnTo>
                    <a:pt x="227611" y="186454"/>
                  </a:lnTo>
                  <a:cubicBezTo>
                    <a:pt x="231976" y="178971"/>
                    <a:pt x="235718" y="170241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4" name="Freeform: Shape 29">
              <a:extLst>
                <a:ext uri="{FF2B5EF4-FFF2-40B4-BE49-F238E27FC236}">
                  <a16:creationId xmlns="" xmlns:a16="http://schemas.microsoft.com/office/drawing/2014/main" id="{25090E6B-59EB-4404-8F69-C118ADCB1262}"/>
                </a:ext>
              </a:extLst>
            </p:cNvPr>
            <p:cNvSpPr/>
            <p:nvPr/>
          </p:nvSpPr>
          <p:spPr>
            <a:xfrm>
              <a:off x="5874313" y="3409669"/>
              <a:ext cx="261909" cy="261909"/>
            </a:xfrm>
            <a:custGeom>
              <a:avLst/>
              <a:gdLst>
                <a:gd name="connsiteX0" fmla="*/ 132825 w 261908"/>
                <a:gd name="connsiteY0" fmla="*/ 179594 h 261908"/>
                <a:gd name="connsiteX1" fmla="*/ 86056 w 261908"/>
                <a:gd name="connsiteY1" fmla="*/ 132825 h 261908"/>
                <a:gd name="connsiteX2" fmla="*/ 132825 w 261908"/>
                <a:gd name="connsiteY2" fmla="*/ 86056 h 261908"/>
                <a:gd name="connsiteX3" fmla="*/ 179594 w 261908"/>
                <a:gd name="connsiteY3" fmla="*/ 132825 h 261908"/>
                <a:gd name="connsiteX4" fmla="*/ 132825 w 261908"/>
                <a:gd name="connsiteY4" fmla="*/ 179594 h 261908"/>
                <a:gd name="connsiteX5" fmla="*/ 132825 w 261908"/>
                <a:gd name="connsiteY5" fmla="*/ 179594 h 261908"/>
                <a:gd name="connsiteX6" fmla="*/ 228235 w 261908"/>
                <a:gd name="connsiteY6" fmla="*/ 79196 h 261908"/>
                <a:gd name="connsiteX7" fmla="*/ 238212 w 261908"/>
                <a:gd name="connsiteY7" fmla="*/ 49887 h 261908"/>
                <a:gd name="connsiteX8" fmla="*/ 215763 w 261908"/>
                <a:gd name="connsiteY8" fmla="*/ 27438 h 261908"/>
                <a:gd name="connsiteX9" fmla="*/ 186454 w 261908"/>
                <a:gd name="connsiteY9" fmla="*/ 37416 h 261908"/>
                <a:gd name="connsiteX10" fmla="*/ 162134 w 261908"/>
                <a:gd name="connsiteY10" fmla="*/ 27438 h 261908"/>
                <a:gd name="connsiteX11" fmla="*/ 148415 w 261908"/>
                <a:gd name="connsiteY11" fmla="*/ 0 h 261908"/>
                <a:gd name="connsiteX12" fmla="*/ 117235 w 261908"/>
                <a:gd name="connsiteY12" fmla="*/ 0 h 261908"/>
                <a:gd name="connsiteX13" fmla="*/ 103516 w 261908"/>
                <a:gd name="connsiteY13" fmla="*/ 27438 h 261908"/>
                <a:gd name="connsiteX14" fmla="*/ 79196 w 261908"/>
                <a:gd name="connsiteY14" fmla="*/ 37416 h 261908"/>
                <a:gd name="connsiteX15" fmla="*/ 49887 w 261908"/>
                <a:gd name="connsiteY15" fmla="*/ 27438 h 261908"/>
                <a:gd name="connsiteX16" fmla="*/ 28062 w 261908"/>
                <a:gd name="connsiteY16" fmla="*/ 49264 h 261908"/>
                <a:gd name="connsiteX17" fmla="*/ 37416 w 261908"/>
                <a:gd name="connsiteY17" fmla="*/ 78573 h 261908"/>
                <a:gd name="connsiteX18" fmla="*/ 27438 w 261908"/>
                <a:gd name="connsiteY18" fmla="*/ 102893 h 261908"/>
                <a:gd name="connsiteX19" fmla="*/ 0 w 261908"/>
                <a:gd name="connsiteY19" fmla="*/ 116612 h 261908"/>
                <a:gd name="connsiteX20" fmla="*/ 0 w 261908"/>
                <a:gd name="connsiteY20" fmla="*/ 147791 h 261908"/>
                <a:gd name="connsiteX21" fmla="*/ 27438 w 261908"/>
                <a:gd name="connsiteY21" fmla="*/ 161510 h 261908"/>
                <a:gd name="connsiteX22" fmla="*/ 37416 w 261908"/>
                <a:gd name="connsiteY22" fmla="*/ 185830 h 261908"/>
                <a:gd name="connsiteX23" fmla="*/ 28062 w 261908"/>
                <a:gd name="connsiteY23" fmla="*/ 215139 h 261908"/>
                <a:gd name="connsiteX24" fmla="*/ 49887 w 261908"/>
                <a:gd name="connsiteY24" fmla="*/ 236965 h 261908"/>
                <a:gd name="connsiteX25" fmla="*/ 79196 w 261908"/>
                <a:gd name="connsiteY25" fmla="*/ 227611 h 261908"/>
                <a:gd name="connsiteX26" fmla="*/ 103516 w 261908"/>
                <a:gd name="connsiteY26" fmla="*/ 237588 h 261908"/>
                <a:gd name="connsiteX27" fmla="*/ 117235 w 261908"/>
                <a:gd name="connsiteY27" fmla="*/ 265026 h 261908"/>
                <a:gd name="connsiteX28" fmla="*/ 148415 w 261908"/>
                <a:gd name="connsiteY28" fmla="*/ 265026 h 261908"/>
                <a:gd name="connsiteX29" fmla="*/ 162134 w 261908"/>
                <a:gd name="connsiteY29" fmla="*/ 237588 h 261908"/>
                <a:gd name="connsiteX30" fmla="*/ 186454 w 261908"/>
                <a:gd name="connsiteY30" fmla="*/ 227611 h 261908"/>
                <a:gd name="connsiteX31" fmla="*/ 215763 w 261908"/>
                <a:gd name="connsiteY31" fmla="*/ 237588 h 261908"/>
                <a:gd name="connsiteX32" fmla="*/ 237588 w 261908"/>
                <a:gd name="connsiteY32" fmla="*/ 215139 h 261908"/>
                <a:gd name="connsiteX33" fmla="*/ 228235 w 261908"/>
                <a:gd name="connsiteY33" fmla="*/ 186454 h 261908"/>
                <a:gd name="connsiteX34" fmla="*/ 238212 w 261908"/>
                <a:gd name="connsiteY34" fmla="*/ 162134 h 261908"/>
                <a:gd name="connsiteX35" fmla="*/ 265650 w 261908"/>
                <a:gd name="connsiteY35" fmla="*/ 148415 h 261908"/>
                <a:gd name="connsiteX36" fmla="*/ 265650 w 261908"/>
                <a:gd name="connsiteY36" fmla="*/ 117235 h 261908"/>
                <a:gd name="connsiteX37" fmla="*/ 238212 w 261908"/>
                <a:gd name="connsiteY37" fmla="*/ 103516 h 261908"/>
                <a:gd name="connsiteX38" fmla="*/ 228235 w 261908"/>
                <a:gd name="connsiteY38" fmla="*/ 79196 h 2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1908" h="261908">
                  <a:moveTo>
                    <a:pt x="132825" y="179594"/>
                  </a:moveTo>
                  <a:cubicBezTo>
                    <a:pt x="106634" y="179594"/>
                    <a:pt x="86056" y="158392"/>
                    <a:pt x="86056" y="132825"/>
                  </a:cubicBezTo>
                  <a:cubicBezTo>
                    <a:pt x="86056" y="106634"/>
                    <a:pt x="107258" y="86056"/>
                    <a:pt x="132825" y="86056"/>
                  </a:cubicBezTo>
                  <a:cubicBezTo>
                    <a:pt x="159016" y="86056"/>
                    <a:pt x="179594" y="107258"/>
                    <a:pt x="179594" y="132825"/>
                  </a:cubicBezTo>
                  <a:cubicBezTo>
                    <a:pt x="179594" y="158392"/>
                    <a:pt x="159016" y="179594"/>
                    <a:pt x="132825" y="179594"/>
                  </a:cubicBezTo>
                  <a:lnTo>
                    <a:pt x="132825" y="179594"/>
                  </a:lnTo>
                  <a:close/>
                  <a:moveTo>
                    <a:pt x="228235" y="79196"/>
                  </a:moveTo>
                  <a:lnTo>
                    <a:pt x="238212" y="49887"/>
                  </a:lnTo>
                  <a:lnTo>
                    <a:pt x="215763" y="27438"/>
                  </a:lnTo>
                  <a:lnTo>
                    <a:pt x="186454" y="37416"/>
                  </a:lnTo>
                  <a:cubicBezTo>
                    <a:pt x="178971" y="33050"/>
                    <a:pt x="170241" y="29932"/>
                    <a:pt x="162134" y="27438"/>
                  </a:cubicBezTo>
                  <a:lnTo>
                    <a:pt x="148415" y="0"/>
                  </a:lnTo>
                  <a:lnTo>
                    <a:pt x="117235" y="0"/>
                  </a:lnTo>
                  <a:lnTo>
                    <a:pt x="103516" y="27438"/>
                  </a:lnTo>
                  <a:cubicBezTo>
                    <a:pt x="94786" y="29932"/>
                    <a:pt x="86679" y="33050"/>
                    <a:pt x="79196" y="37416"/>
                  </a:cubicBezTo>
                  <a:lnTo>
                    <a:pt x="49887" y="27438"/>
                  </a:lnTo>
                  <a:lnTo>
                    <a:pt x="28062" y="49264"/>
                  </a:lnTo>
                  <a:lnTo>
                    <a:pt x="37416" y="78573"/>
                  </a:lnTo>
                  <a:cubicBezTo>
                    <a:pt x="33050" y="86056"/>
                    <a:pt x="29932" y="94786"/>
                    <a:pt x="27438" y="102893"/>
                  </a:cubicBezTo>
                  <a:lnTo>
                    <a:pt x="0" y="116612"/>
                  </a:lnTo>
                  <a:lnTo>
                    <a:pt x="0" y="147791"/>
                  </a:lnTo>
                  <a:lnTo>
                    <a:pt x="27438" y="161510"/>
                  </a:lnTo>
                  <a:cubicBezTo>
                    <a:pt x="29932" y="170241"/>
                    <a:pt x="33050" y="178347"/>
                    <a:pt x="37416" y="185830"/>
                  </a:cubicBezTo>
                  <a:lnTo>
                    <a:pt x="28062" y="215139"/>
                  </a:lnTo>
                  <a:lnTo>
                    <a:pt x="49887" y="236965"/>
                  </a:lnTo>
                  <a:lnTo>
                    <a:pt x="79196" y="227611"/>
                  </a:lnTo>
                  <a:cubicBezTo>
                    <a:pt x="86679" y="231976"/>
                    <a:pt x="94786" y="235094"/>
                    <a:pt x="103516" y="237588"/>
                  </a:cubicBezTo>
                  <a:lnTo>
                    <a:pt x="117235" y="265026"/>
                  </a:lnTo>
                  <a:lnTo>
                    <a:pt x="148415" y="265026"/>
                  </a:lnTo>
                  <a:lnTo>
                    <a:pt x="162134" y="237588"/>
                  </a:lnTo>
                  <a:cubicBezTo>
                    <a:pt x="170864" y="235094"/>
                    <a:pt x="178971" y="231976"/>
                    <a:pt x="186454" y="227611"/>
                  </a:cubicBezTo>
                  <a:lnTo>
                    <a:pt x="215763" y="237588"/>
                  </a:lnTo>
                  <a:lnTo>
                    <a:pt x="237588" y="215139"/>
                  </a:lnTo>
                  <a:lnTo>
                    <a:pt x="228235" y="186454"/>
                  </a:lnTo>
                  <a:cubicBezTo>
                    <a:pt x="232600" y="178971"/>
                    <a:pt x="235718" y="170864"/>
                    <a:pt x="238212" y="162134"/>
                  </a:cubicBezTo>
                  <a:lnTo>
                    <a:pt x="265650" y="148415"/>
                  </a:lnTo>
                  <a:lnTo>
                    <a:pt x="265650" y="117235"/>
                  </a:lnTo>
                  <a:lnTo>
                    <a:pt x="238212" y="103516"/>
                  </a:lnTo>
                  <a:cubicBezTo>
                    <a:pt x="235718" y="94786"/>
                    <a:pt x="232600" y="86679"/>
                    <a:pt x="228235" y="7919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15" name="Graphic 8" descr="Bar graph with upward trend">
            <a:extLst>
              <a:ext uri="{FF2B5EF4-FFF2-40B4-BE49-F238E27FC236}">
                <a16:creationId xmlns="" xmlns:a16="http://schemas.microsoft.com/office/drawing/2014/main" id="{36A11915-415D-4B41-9FEB-F2E21C2974B1}"/>
              </a:ext>
            </a:extLst>
          </p:cNvPr>
          <p:cNvGrpSpPr/>
          <p:nvPr/>
        </p:nvGrpSpPr>
        <p:grpSpPr>
          <a:xfrm>
            <a:off x="7416479" y="2779571"/>
            <a:ext cx="448986" cy="448986"/>
            <a:chOff x="9927344" y="3129676"/>
            <a:chExt cx="598648" cy="59864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6" name="Freeform: Shape 31">
              <a:extLst>
                <a:ext uri="{FF2B5EF4-FFF2-40B4-BE49-F238E27FC236}">
                  <a16:creationId xmlns="" xmlns:a16="http://schemas.microsoft.com/office/drawing/2014/main" id="{C6C14E6E-AAC8-4E43-B8D5-4C662D5F981B}"/>
                </a:ext>
              </a:extLst>
            </p:cNvPr>
            <p:cNvSpPr/>
            <p:nvPr/>
          </p:nvSpPr>
          <p:spPr>
            <a:xfrm>
              <a:off x="10014647" y="3210743"/>
              <a:ext cx="430278" cy="436514"/>
            </a:xfrm>
            <a:custGeom>
              <a:avLst/>
              <a:gdLst>
                <a:gd name="connsiteX0" fmla="*/ 37416 w 430278"/>
                <a:gd name="connsiteY0" fmla="*/ 0 h 436514"/>
                <a:gd name="connsiteX1" fmla="*/ 0 w 430278"/>
                <a:gd name="connsiteY1" fmla="*/ 0 h 436514"/>
                <a:gd name="connsiteX2" fmla="*/ 0 w 430278"/>
                <a:gd name="connsiteY2" fmla="*/ 436514 h 436514"/>
                <a:gd name="connsiteX3" fmla="*/ 430278 w 430278"/>
                <a:gd name="connsiteY3" fmla="*/ 436514 h 436514"/>
                <a:gd name="connsiteX4" fmla="*/ 430278 w 430278"/>
                <a:gd name="connsiteY4" fmla="*/ 399099 h 436514"/>
                <a:gd name="connsiteX5" fmla="*/ 37416 w 430278"/>
                <a:gd name="connsiteY5" fmla="*/ 399099 h 436514"/>
                <a:gd name="connsiteX6" fmla="*/ 37416 w 430278"/>
                <a:gd name="connsiteY6" fmla="*/ 0 h 43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278" h="436514">
                  <a:moveTo>
                    <a:pt x="37416" y="0"/>
                  </a:moveTo>
                  <a:lnTo>
                    <a:pt x="0" y="0"/>
                  </a:lnTo>
                  <a:lnTo>
                    <a:pt x="0" y="436514"/>
                  </a:lnTo>
                  <a:lnTo>
                    <a:pt x="430278" y="436514"/>
                  </a:lnTo>
                  <a:lnTo>
                    <a:pt x="430278" y="399099"/>
                  </a:lnTo>
                  <a:lnTo>
                    <a:pt x="37416" y="399099"/>
                  </a:lnTo>
                  <a:lnTo>
                    <a:pt x="37416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7" name="Freeform: Shape 101">
              <a:extLst>
                <a:ext uri="{FF2B5EF4-FFF2-40B4-BE49-F238E27FC236}">
                  <a16:creationId xmlns="" xmlns:a16="http://schemas.microsoft.com/office/drawing/2014/main" id="{A0F61340-57C1-40E3-A034-1E70FDCB1F54}"/>
                </a:ext>
              </a:extLst>
            </p:cNvPr>
            <p:cNvSpPr/>
            <p:nvPr/>
          </p:nvSpPr>
          <p:spPr>
            <a:xfrm>
              <a:off x="10351386" y="3210743"/>
              <a:ext cx="93539" cy="361683"/>
            </a:xfrm>
            <a:custGeom>
              <a:avLst/>
              <a:gdLst>
                <a:gd name="connsiteX0" fmla="*/ 93539 w 93538"/>
                <a:gd name="connsiteY0" fmla="*/ 361683 h 361683"/>
                <a:gd name="connsiteX1" fmla="*/ 0 w 93538"/>
                <a:gd name="connsiteY1" fmla="*/ 361683 h 361683"/>
                <a:gd name="connsiteX2" fmla="*/ 0 w 93538"/>
                <a:gd name="connsiteY2" fmla="*/ 0 h 361683"/>
                <a:gd name="connsiteX3" fmla="*/ 93539 w 93538"/>
                <a:gd name="connsiteY3" fmla="*/ 0 h 36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361683">
                  <a:moveTo>
                    <a:pt x="93539" y="361683"/>
                  </a:moveTo>
                  <a:lnTo>
                    <a:pt x="0" y="361683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8" name="Freeform: Shape 102">
              <a:extLst>
                <a:ext uri="{FF2B5EF4-FFF2-40B4-BE49-F238E27FC236}">
                  <a16:creationId xmlns="" xmlns:a16="http://schemas.microsoft.com/office/drawing/2014/main" id="{86BC99F4-2BF4-4DE1-8951-CE507C6F9004}"/>
                </a:ext>
              </a:extLst>
            </p:cNvPr>
            <p:cNvSpPr/>
            <p:nvPr/>
          </p:nvSpPr>
          <p:spPr>
            <a:xfrm>
              <a:off x="10220432" y="3335461"/>
              <a:ext cx="93539" cy="236965"/>
            </a:xfrm>
            <a:custGeom>
              <a:avLst/>
              <a:gdLst>
                <a:gd name="connsiteX0" fmla="*/ 93539 w 93538"/>
                <a:gd name="connsiteY0" fmla="*/ 236965 h 236964"/>
                <a:gd name="connsiteX1" fmla="*/ 0 w 93538"/>
                <a:gd name="connsiteY1" fmla="*/ 236965 h 236964"/>
                <a:gd name="connsiteX2" fmla="*/ 0 w 93538"/>
                <a:gd name="connsiteY2" fmla="*/ 0 h 236964"/>
                <a:gd name="connsiteX3" fmla="*/ 93539 w 93538"/>
                <a:gd name="connsiteY3" fmla="*/ 0 h 236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236964">
                  <a:moveTo>
                    <a:pt x="93539" y="236965"/>
                  </a:moveTo>
                  <a:lnTo>
                    <a:pt x="0" y="236965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9" name="Freeform: Shape 103">
              <a:extLst>
                <a:ext uri="{FF2B5EF4-FFF2-40B4-BE49-F238E27FC236}">
                  <a16:creationId xmlns="" xmlns:a16="http://schemas.microsoft.com/office/drawing/2014/main" id="{7A213BD7-F7B6-4C34-B56B-85555B85378C}"/>
                </a:ext>
              </a:extLst>
            </p:cNvPr>
            <p:cNvSpPr/>
            <p:nvPr/>
          </p:nvSpPr>
          <p:spPr>
            <a:xfrm>
              <a:off x="10089478" y="3447708"/>
              <a:ext cx="93539" cy="124718"/>
            </a:xfrm>
            <a:custGeom>
              <a:avLst/>
              <a:gdLst>
                <a:gd name="connsiteX0" fmla="*/ 93539 w 93538"/>
                <a:gd name="connsiteY0" fmla="*/ 124718 h 124718"/>
                <a:gd name="connsiteX1" fmla="*/ 0 w 93538"/>
                <a:gd name="connsiteY1" fmla="*/ 124718 h 124718"/>
                <a:gd name="connsiteX2" fmla="*/ 0 w 93538"/>
                <a:gd name="connsiteY2" fmla="*/ 0 h 124718"/>
                <a:gd name="connsiteX3" fmla="*/ 93539 w 93538"/>
                <a:gd name="connsiteY3" fmla="*/ 0 h 12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538" h="124718">
                  <a:moveTo>
                    <a:pt x="93539" y="124718"/>
                  </a:moveTo>
                  <a:lnTo>
                    <a:pt x="0" y="124718"/>
                  </a:lnTo>
                  <a:lnTo>
                    <a:pt x="0" y="0"/>
                  </a:lnTo>
                  <a:lnTo>
                    <a:pt x="93539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0" name="Freeform: Shape 104">
              <a:extLst>
                <a:ext uri="{FF2B5EF4-FFF2-40B4-BE49-F238E27FC236}">
                  <a16:creationId xmlns="" xmlns:a16="http://schemas.microsoft.com/office/drawing/2014/main" id="{37996AE4-5D04-4D27-ABF0-7C647E782E6A}"/>
                </a:ext>
              </a:extLst>
            </p:cNvPr>
            <p:cNvSpPr/>
            <p:nvPr/>
          </p:nvSpPr>
          <p:spPr>
            <a:xfrm>
              <a:off x="10086921" y="3210743"/>
              <a:ext cx="199549" cy="199549"/>
            </a:xfrm>
            <a:custGeom>
              <a:avLst/>
              <a:gdLst>
                <a:gd name="connsiteX0" fmla="*/ 202106 w 199549"/>
                <a:gd name="connsiteY0" fmla="*/ 85681 h 199549"/>
                <a:gd name="connsiteX1" fmla="*/ 202106 w 199549"/>
                <a:gd name="connsiteY1" fmla="*/ 0 h 199549"/>
                <a:gd name="connsiteX2" fmla="*/ 116425 w 199549"/>
                <a:gd name="connsiteY2" fmla="*/ 0 h 199549"/>
                <a:gd name="connsiteX3" fmla="*/ 150473 w 199549"/>
                <a:gd name="connsiteY3" fmla="*/ 34048 h 199549"/>
                <a:gd name="connsiteX4" fmla="*/ 0 w 199549"/>
                <a:gd name="connsiteY4" fmla="*/ 184521 h 199549"/>
                <a:gd name="connsiteX5" fmla="*/ 17585 w 199549"/>
                <a:gd name="connsiteY5" fmla="*/ 202106 h 199549"/>
                <a:gd name="connsiteX6" fmla="*/ 168058 w 199549"/>
                <a:gd name="connsiteY6" fmla="*/ 51696 h 199549"/>
                <a:gd name="connsiteX7" fmla="*/ 202106 w 199549"/>
                <a:gd name="connsiteY7" fmla="*/ 85681 h 199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549" h="199549">
                  <a:moveTo>
                    <a:pt x="202106" y="85681"/>
                  </a:moveTo>
                  <a:lnTo>
                    <a:pt x="202106" y="0"/>
                  </a:lnTo>
                  <a:lnTo>
                    <a:pt x="116425" y="0"/>
                  </a:lnTo>
                  <a:lnTo>
                    <a:pt x="150473" y="34048"/>
                  </a:lnTo>
                  <a:lnTo>
                    <a:pt x="0" y="184521"/>
                  </a:lnTo>
                  <a:lnTo>
                    <a:pt x="17585" y="202106"/>
                  </a:lnTo>
                  <a:lnTo>
                    <a:pt x="168058" y="51696"/>
                  </a:lnTo>
                  <a:lnTo>
                    <a:pt x="202106" y="85681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121" name="Заголовок 1"/>
          <p:cNvSpPr>
            <a:spLocks noGrp="1"/>
          </p:cNvSpPr>
          <p:nvPr>
            <p:ph type="title"/>
          </p:nvPr>
        </p:nvSpPr>
        <p:spPr>
          <a:xfrm>
            <a:off x="628650" y="-24839"/>
            <a:ext cx="7721974" cy="1046815"/>
          </a:xfrm>
        </p:spPr>
        <p:txBody>
          <a:bodyPr/>
          <a:lstStyle/>
          <a:p>
            <a:r>
              <a:rPr lang="en-US"/>
              <a:t>Presentation Title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969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486</Words>
  <Application>Microsoft Office PowerPoint</Application>
  <PresentationFormat>Екран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Тема Office</vt:lpstr>
      <vt:lpstr>Название  презентации</vt:lpstr>
      <vt:lpstr>Presentation Title</vt:lpstr>
      <vt:lpstr>Presentation Title</vt:lpstr>
      <vt:lpstr>Presentation Title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Інна</cp:lastModifiedBy>
  <cp:revision>7</cp:revision>
  <dcterms:created xsi:type="dcterms:W3CDTF">2019-08-30T07:46:28Z</dcterms:created>
  <dcterms:modified xsi:type="dcterms:W3CDTF">2019-09-13T08:16:00Z</dcterms:modified>
</cp:coreProperties>
</file>