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7138"/>
    <a:srgbClr val="D53D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533399"/>
            <a:ext cx="7772400" cy="1638301"/>
          </a:xfrm>
        </p:spPr>
        <p:txBody>
          <a:bodyPr anchor="b"/>
          <a:lstStyle>
            <a:lvl1pPr algn="ctr">
              <a:defRPr sz="6000" b="1" cap="none" spc="0">
                <a:ln w="12700" cmpd="sng">
                  <a:solidFill>
                    <a:schemeClr val="bg1"/>
                  </a:solidFill>
                  <a:prstDash val="solid"/>
                </a:ln>
                <a:solidFill>
                  <a:srgbClr val="FE7138"/>
                </a:solidFill>
                <a:effectLst>
                  <a:outerShdw blurRad="50800" dist="38100" algn="l" rotWithShape="0">
                    <a:schemeClr val="tx1">
                      <a:alpha val="99000"/>
                    </a:schemeClr>
                  </a:outerShdw>
                </a:effectLst>
                <a:latin typeface="Arial Black" panose="020B0A04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7511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EA47-8CC4-4FF9-B4D8-4EE8D94E5DE6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9E2B-7649-4188-BA01-4708D465D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50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EA47-8CC4-4FF9-B4D8-4EE8D94E5DE6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9E2B-7649-4188-BA01-4708D465D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553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EA47-8CC4-4FF9-B4D8-4EE8D94E5DE6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9E2B-7649-4188-BA01-4708D465D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75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EA47-8CC4-4FF9-B4D8-4EE8D94E5DE6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9E2B-7649-4188-BA01-4708D465D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97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EA47-8CC4-4FF9-B4D8-4EE8D94E5DE6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9E2B-7649-4188-BA01-4708D465D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61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EA47-8CC4-4FF9-B4D8-4EE8D94E5DE6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9E2B-7649-4188-BA01-4708D465D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834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EA47-8CC4-4FF9-B4D8-4EE8D94E5DE6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9E2B-7649-4188-BA01-4708D465D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12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EA47-8CC4-4FF9-B4D8-4EE8D94E5DE6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9E2B-7649-4188-BA01-4708D465D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9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EA47-8CC4-4FF9-B4D8-4EE8D94E5DE6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9E2B-7649-4188-BA01-4708D465D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60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EA47-8CC4-4FF9-B4D8-4EE8D94E5DE6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9E2B-7649-4188-BA01-4708D465D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68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EA47-8CC4-4FF9-B4D8-4EE8D94E5DE6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9E2B-7649-4188-BA01-4708D465D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07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AEA47-8CC4-4FF9-B4D8-4EE8D94E5DE6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A9E2B-7649-4188-BA01-4708D465D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446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cap="none" spc="0">
          <a:ln w="10160">
            <a:solidFill>
              <a:schemeClr val="bg1"/>
            </a:solidFill>
            <a:prstDash val="solid"/>
          </a:ln>
          <a:solidFill>
            <a:srgbClr val="FE7138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Название презентации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8279" y="2364771"/>
            <a:ext cx="6858000" cy="1655762"/>
          </a:xfrm>
        </p:spPr>
        <p:txBody>
          <a:bodyPr/>
          <a:lstStyle/>
          <a:p>
            <a:r>
              <a:rPr lang="ru-RU" dirty="0" smtClean="0"/>
              <a:t>Подзаголовок слайда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458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 Theme</vt:lpstr>
      <vt:lpstr>Название презентации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pptforschool.ru</dc:creator>
  <cp:lastModifiedBy>pptforschool.ru</cp:lastModifiedBy>
  <cp:revision>1</cp:revision>
  <dcterms:created xsi:type="dcterms:W3CDTF">2018-02-24T09:22:50Z</dcterms:created>
  <dcterms:modified xsi:type="dcterms:W3CDTF">2018-02-24T09:29:51Z</dcterms:modified>
</cp:coreProperties>
</file>