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1BD4"/>
    <a:srgbClr val="2D7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3440" y="980728"/>
            <a:ext cx="5220072" cy="1656184"/>
          </a:xfrm>
          <a:prstGeom prst="homePlate">
            <a:avLst/>
          </a:prstGeom>
          <a:gradFill flip="none" rotWithShape="1">
            <a:gsLst>
              <a:gs pos="0">
                <a:srgbClr val="161BD4"/>
              </a:gs>
              <a:gs pos="100000">
                <a:schemeClr val="accent5">
                  <a:lumMod val="0"/>
                  <a:lumOff val="100000"/>
                  <a:alpha val="24000"/>
                </a:schemeClr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angle"/>
              <a:contourClr>
                <a:schemeClr val="accent2">
                  <a:shade val="75000"/>
                </a:schemeClr>
              </a:contourClr>
            </a:sp3d>
          </a:bodyPr>
          <a:lstStyle>
            <a:lvl1pPr>
              <a:defRPr sz="4800" b="0" cap="none" spc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07504" y="3140968"/>
            <a:ext cx="3456384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dirty="0" smtClean="0"/>
              <a:t>Зразок підзаголовка</a:t>
            </a:r>
            <a:endParaRPr lang="ru-RU" dirty="0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536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478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93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71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86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50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1970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498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930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734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7394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homePlate">
            <a:avLst/>
          </a:prstGeom>
          <a:gradFill>
            <a:gsLst>
              <a:gs pos="0">
                <a:srgbClr val="2D78FF"/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5">
                  <a:lumMod val="0"/>
                  <a:lumOff val="100000"/>
                  <a:alpha val="24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dirty="0" smtClean="0"/>
              <a:t>Зразок заголовка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43860-78F8-429B-8F05-D1DF3E11A40C}" type="datetimeFigureOut">
              <a:rPr lang="ru-RU" smtClean="0"/>
              <a:t>19.09.2018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1FAEA-1015-422D-8D51-142B384841E7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122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1430">
            <a:solidFill>
              <a:srgbClr val="FF0000"/>
            </a:solidFill>
          </a:ln>
          <a:gradFill>
            <a:gsLst>
              <a:gs pos="0">
                <a:schemeClr val="accent2">
                  <a:tint val="70000"/>
                  <a:satMod val="245000"/>
                </a:schemeClr>
              </a:gs>
              <a:gs pos="75000">
                <a:schemeClr val="accent2">
                  <a:tint val="90000"/>
                  <a:shade val="60000"/>
                  <a:satMod val="240000"/>
                </a:schemeClr>
              </a:gs>
              <a:gs pos="100000">
                <a:schemeClr val="accent2">
                  <a:tint val="100000"/>
                  <a:shade val="50000"/>
                  <a:satMod val="240000"/>
                </a:schemeClr>
              </a:gs>
            </a:gsLst>
            <a:lin ang="5400000"/>
          </a:gradFill>
          <a:effectLst>
            <a:outerShdw blurRad="50800" dist="39000" dir="5460000" algn="tl">
              <a:srgbClr val="000000">
                <a:alpha val="3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>
            <a:solidFill>
              <a:schemeClr val="accent1">
                <a:shade val="95000"/>
                <a:satMod val="10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ru-RU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Название презентации</a:t>
            </a: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395536" y="3284984"/>
            <a:ext cx="3456384" cy="64807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70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вмісту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73452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</Words>
  <Application>Microsoft Office PowerPoint</Application>
  <PresentationFormat>Екран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Тема Office</vt:lpstr>
      <vt:lpstr>Название презентации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Inna Manchak</dc:creator>
  <cp:lastModifiedBy>Inna Manchak</cp:lastModifiedBy>
  <cp:revision>2</cp:revision>
  <dcterms:created xsi:type="dcterms:W3CDTF">2018-09-19T13:53:01Z</dcterms:created>
  <dcterms:modified xsi:type="dcterms:W3CDTF">2018-09-19T14:05:46Z</dcterms:modified>
</cp:coreProperties>
</file>