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1C91-8B12-4751-8F2A-4392BD884DF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2F7-6B03-48EA-B0D3-896CDE7A9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85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1C91-8B12-4751-8F2A-4392BD884DF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2F7-6B03-48EA-B0D3-896CDE7A9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46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1C91-8B12-4751-8F2A-4392BD884DF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2F7-6B03-48EA-B0D3-896CDE7A9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6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1C91-8B12-4751-8F2A-4392BD884DF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2F7-6B03-48EA-B0D3-896CDE7A9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6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1C91-8B12-4751-8F2A-4392BD884DF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2F7-6B03-48EA-B0D3-896CDE7A9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3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1C91-8B12-4751-8F2A-4392BD884DF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2F7-6B03-48EA-B0D3-896CDE7A9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4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1C91-8B12-4751-8F2A-4392BD884DF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2F7-6B03-48EA-B0D3-896CDE7A9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2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1C91-8B12-4751-8F2A-4392BD884DF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2F7-6B03-48EA-B0D3-896CDE7A9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6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1C91-8B12-4751-8F2A-4392BD884DF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2F7-6B03-48EA-B0D3-896CDE7A9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0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1C91-8B12-4751-8F2A-4392BD884DF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2F7-6B03-48EA-B0D3-896CDE7A9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2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1C91-8B12-4751-8F2A-4392BD884DF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9A2F7-6B03-48EA-B0D3-896CDE7A9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65126"/>
            <a:ext cx="79057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11C91-8B12-4751-8F2A-4392BD884DF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9A2F7-6B03-48EA-B0D3-896CDE7A9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5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irpps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Подзаголовок слайда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10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 можете использовать данный шаблон для создания своих презентаций, но в своей презентации вы </a:t>
            </a:r>
            <a:r>
              <a:rPr lang="ru-RU" dirty="0" smtClean="0"/>
              <a:t>должны указать </a:t>
            </a:r>
            <a:r>
              <a:rPr lang="ru-RU" dirty="0"/>
              <a:t>источник шаблона: </a:t>
            </a:r>
            <a:r>
              <a:rPr lang="ru-RU" dirty="0" smtClean="0"/>
              <a:t> Сайт </a:t>
            </a:r>
            <a:r>
              <a:rPr lang="ru-RU" dirty="0">
                <a:hlinkClick r:id="rId2"/>
              </a:rPr>
              <a:t>http</a:t>
            </a:r>
            <a:r>
              <a:rPr lang="ru-RU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mirpps.ru</a:t>
            </a:r>
            <a:r>
              <a:rPr lang="ru-RU" dirty="0" smtClean="0">
                <a:hlinkClick r:id="rId2"/>
              </a:rPr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30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4">
      <a:majorFont>
        <a:latin typeface="Graffiti2CTT"/>
        <a:ea typeface=""/>
        <a:cs typeface=""/>
      </a:majorFont>
      <a:minorFont>
        <a:latin typeface="Sitka Tex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28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Graffiti2CTT</vt:lpstr>
      <vt:lpstr>Sitka Text</vt:lpstr>
      <vt:lpstr>Office Theme</vt:lpstr>
      <vt:lpstr>Название презентации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Inna Manchak</dc:creator>
  <cp:lastModifiedBy>Inna Manchak</cp:lastModifiedBy>
  <cp:revision>3</cp:revision>
  <dcterms:created xsi:type="dcterms:W3CDTF">2018-08-29T10:09:02Z</dcterms:created>
  <dcterms:modified xsi:type="dcterms:W3CDTF">2018-08-29T10:17:07Z</dcterms:modified>
</cp:coreProperties>
</file>