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8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9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3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A5B5-8750-4A55-A6D8-3AD43068A4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7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chemeClr val="accent2"/>
            </a:solidFill>
            <a:prstDash val="solid"/>
          </a:ln>
          <a:solidFill>
            <a:schemeClr val="accent4">
              <a:lumMod val="40000"/>
              <a:lumOff val="60000"/>
            </a:schemeClr>
          </a:solidFill>
          <a:effectLst>
            <a:outerShdw dist="38100" dir="2700000" algn="tl" rotWithShape="0">
              <a:schemeClr val="accent2"/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2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Подзаголок</a:t>
            </a:r>
            <a:r>
              <a:rPr lang="ru-RU" dirty="0" smtClean="0"/>
              <a:t>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можете использовать данный шаблон для создания своих презентаций, но в своей презентации вы должны указать источник шаблона:  Сайт </a:t>
            </a:r>
            <a:r>
              <a:rPr lang="ru-RU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mirpps.ru</a:t>
            </a:r>
            <a:r>
              <a:rPr lang="ru-RU" dirty="0" smtClean="0">
                <a:hlinkClick r:id="rId2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8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Название презентации</vt:lpstr>
      <vt:lpstr>Подзаголок слайда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Inna Manchak</cp:lastModifiedBy>
  <cp:revision>2</cp:revision>
  <dcterms:created xsi:type="dcterms:W3CDTF">2018-09-14T14:24:13Z</dcterms:created>
  <dcterms:modified xsi:type="dcterms:W3CDTF">2018-09-14T14:33:42Z</dcterms:modified>
</cp:coreProperties>
</file>