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0600" y="368301"/>
            <a:ext cx="6197600" cy="2135188"/>
          </a:xfrm>
        </p:spPr>
        <p:txBody>
          <a:bodyPr anchor="b"/>
          <a:lstStyle>
            <a:lvl1pPr algn="ctr">
              <a:defRPr sz="6000" b="1" cap="none" spc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4550" y="2713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4CF31-BB17-45B5-8B0B-7796BB408CE5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9446-E742-4984-AFE5-2FC231DAC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90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25BE-FAE9-4AA8-8214-AC02049B972E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CDCA-A2B1-415E-A252-937194F74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83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A066A-1268-4B7E-B7B4-85299AA952A5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DFC9-9A53-4ACD-8A78-3B3D6B2DC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30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2E39-34B4-4281-A5A2-B0A035402DDA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A155-B004-403C-AE22-A7B647D2B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2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E2590-1A28-4223-A16A-A2532E53F6A8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4DB-9DEA-4BBE-92D4-B5034BCD2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32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421B6-67F9-48B6-97DB-BB934BB7632B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5AB2-04A1-44E6-87AD-1B67FD205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27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002D-29AF-4A28-9B0E-D9CA65846120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6499-6BAA-4BB0-BD98-9DA049275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2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AAF4-0077-4516-98C1-C58F16C71C20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93E4F-8A1B-454C-A617-D8F6F05AE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F3B1-A06F-4981-BE88-E072825BA02A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B43AC-F71B-4AB2-AF80-BAA1C995D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5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5C5F-349F-4C04-A863-CAC343DA0FB6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BCBD6-57B8-4590-ABA6-58FAC6D2A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439C-249A-42A0-A1A8-06089D9EB23E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ED69-E31D-4ADB-BDBB-A459FD5F0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64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Edytuj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D2C6F8-8638-4BBE-ACCE-E444F57B5E19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65BB8-574A-4325-A35B-5E62FB04B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43936" y="0"/>
            <a:ext cx="6197600" cy="2135188"/>
          </a:xfrm>
        </p:spPr>
        <p:txBody>
          <a:bodyPr/>
          <a:lstStyle/>
          <a:p>
            <a:r>
              <a:rPr lang="uk-UA" dirty="0" smtClean="0"/>
              <a:t>Название презентации</a:t>
            </a:r>
            <a:endParaRPr lang="ru-RU" dirty="0"/>
          </a:p>
        </p:txBody>
      </p:sp>
      <p:sp>
        <p:nvSpPr>
          <p:cNvPr id="3075" name="Podtytuł 2"/>
          <p:cNvSpPr>
            <a:spLocks noGrp="1"/>
          </p:cNvSpPr>
          <p:nvPr>
            <p:ph type="subTitle" idx="1"/>
          </p:nvPr>
        </p:nvSpPr>
        <p:spPr>
          <a:xfrm>
            <a:off x="2213736" y="2135188"/>
            <a:ext cx="6858000" cy="1655762"/>
          </a:xfrm>
        </p:spPr>
        <p:txBody>
          <a:bodyPr/>
          <a:lstStyle/>
          <a:p>
            <a:r>
              <a:rPr lang="uk-UA" altLang="en-US" dirty="0" smtClean="0"/>
              <a:t>Подзаголовок слайда</a:t>
            </a:r>
            <a:endParaRPr lang="ru-RU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3">
      <a:majorFont>
        <a:latin typeface="Calisto MT"/>
        <a:ea typeface=""/>
        <a:cs typeface="Arial"/>
      </a:majorFont>
      <a:minorFont>
        <a:latin typeface="Arial"/>
        <a:ea typeface=""/>
        <a:cs typeface="Arial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Arial</vt:lpstr>
      <vt:lpstr>Calibri Light</vt:lpstr>
      <vt:lpstr>Domkrat</vt:lpstr>
      <vt:lpstr>Anfisa Grotesk</vt:lpstr>
      <vt:lpstr>Motyw pakietu Office</vt:lpstr>
      <vt:lpstr>Название презентации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pptforschool.ru</dc:creator>
  <cp:lastModifiedBy>pptforschool.ru</cp:lastModifiedBy>
  <cp:revision>3</cp:revision>
  <dcterms:created xsi:type="dcterms:W3CDTF">2017-01-19T11:23:23Z</dcterms:created>
  <dcterms:modified xsi:type="dcterms:W3CDTF">2018-03-20T12:39:47Z</dcterms:modified>
</cp:coreProperties>
</file>