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139"/>
    <a:srgbClr val="F2A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425387"/>
            <a:ext cx="7772400" cy="130464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298347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78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8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731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8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7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і об'є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7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20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5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3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7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2326"/>
            <a:ext cx="80077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47889"/>
            <a:ext cx="788670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3D74-689A-4B5A-A044-6A270BEB83D4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C0149-8394-48E4-BF51-A6409E94266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6600">
            <a:solidFill>
              <a:schemeClr val="bg1"/>
            </a:solidFill>
            <a:prstDash val="solid"/>
          </a:ln>
          <a:solidFill>
            <a:schemeClr val="bg1"/>
          </a:solidFill>
          <a:effectLst>
            <a:outerShdw dist="38100" dir="2700000" algn="tl" rotWithShape="0">
              <a:srgbClr val="684139"/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Название презентации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00150" y="3830638"/>
            <a:ext cx="6858000" cy="1655762"/>
          </a:xfrm>
        </p:spPr>
        <p:txBody>
          <a:bodyPr/>
          <a:lstStyle/>
          <a:p>
            <a:r>
              <a:rPr lang="en-US" smtClean="0"/>
              <a:t>MirPps.ru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3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</Words>
  <Application>Microsoft Office PowerPoint</Application>
  <PresentationFormat>Екран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Название презентации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Інна</dc:creator>
  <cp:lastModifiedBy>Інна</cp:lastModifiedBy>
  <cp:revision>2</cp:revision>
  <dcterms:created xsi:type="dcterms:W3CDTF">2019-01-31T12:03:31Z</dcterms:created>
  <dcterms:modified xsi:type="dcterms:W3CDTF">2019-02-04T20:23:53Z</dcterms:modified>
</cp:coreProperties>
</file>