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n>
                  <a:solidFill>
                    <a:schemeClr val="accent1">
                      <a:lumMod val="75000"/>
                    </a:schemeClr>
                  </a:solidFill>
                </a:ln>
                <a:effectLst>
                  <a:outerShdw blurRad="50800" dist="50800" dir="5400000" algn="ctr" rotWithShape="0">
                    <a:schemeClr val="accent1">
                      <a:lumMod val="50000"/>
                    </a:schemeClr>
                  </a:outerShdw>
                  <a:reflection blurRad="6350" stA="12000" endPos="41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85800" y="3509963"/>
            <a:ext cx="7772400" cy="920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0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7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4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0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3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4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325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5BAAC-248B-4A13-B322-05DBFBFE6522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811D-6EF3-4CCC-A4AA-496FD2591A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781966"/>
            <a:ext cx="7886700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1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rgbClr val="0070C0"/>
            </a:solidFill>
          </a:ln>
          <a:solidFill>
            <a:schemeClr val="tx1"/>
          </a:solidFill>
          <a:effectLst>
            <a:outerShdw blurRad="50800" dist="38100" algn="l" rotWithShape="0">
              <a:schemeClr val="accent5">
                <a:lumMod val="50000"/>
                <a:alpha val="48000"/>
              </a:schemeClr>
            </a:outerShdw>
            <a:reflection blurRad="6350" stA="25000" endPos="55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en-US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4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23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0">
      <a:majorFont>
        <a:latin typeface="Stylo"/>
        <a:ea typeface=""/>
        <a:cs typeface=""/>
      </a:majorFont>
      <a:minorFont>
        <a:latin typeface="Styl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Stylo</vt:lpstr>
      <vt:lpstr>Office Theme</vt:lpstr>
      <vt:lpstr>Название презентации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Inna Manchak</dc:creator>
  <cp:lastModifiedBy>Inna Manchak</cp:lastModifiedBy>
  <cp:revision>3</cp:revision>
  <dcterms:created xsi:type="dcterms:W3CDTF">2018-09-08T09:14:08Z</dcterms:created>
  <dcterms:modified xsi:type="dcterms:W3CDTF">2018-09-08T09:42:40Z</dcterms:modified>
</cp:coreProperties>
</file>