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24"/>
    <a:srgbClr val="8A000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8200" y="876299"/>
            <a:ext cx="5511800" cy="1808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5200" y="2909095"/>
            <a:ext cx="39179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5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3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1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3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84DD-46AC-4C33-9769-96BCF6F9AF5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1D75-67A2-4772-A3BE-DB91F8886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50">
          <a:ln w="12700" cmpd="sng">
            <a:solidFill>
              <a:srgbClr val="FF0024"/>
            </a:solidFill>
            <a:prstDash val="solid"/>
          </a:ln>
          <a:solidFill>
            <a:srgbClr val="FF0000"/>
          </a:solidFill>
          <a:effectLst>
            <a:glow rad="38100">
              <a:schemeClr val="accent1">
                <a:alpha val="40000"/>
              </a:schemeClr>
            </a:glow>
            <a:outerShdw dist="38100" dir="720000" algn="l" rotWithShape="0">
              <a:schemeClr val="tx1"/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С праздником 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0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Monotype Corsiva</vt:lpstr>
      <vt:lpstr>Office Theme</vt:lpstr>
      <vt:lpstr>С праздником 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праздником !</dc:title>
  <dc:creator>pptforschool.ru</dc:creator>
  <cp:lastModifiedBy>pptforschool.ru</cp:lastModifiedBy>
  <cp:revision>1</cp:revision>
  <dcterms:created xsi:type="dcterms:W3CDTF">2018-02-19T21:26:11Z</dcterms:created>
  <dcterms:modified xsi:type="dcterms:W3CDTF">2018-02-19T21:32:47Z</dcterms:modified>
</cp:coreProperties>
</file>