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4692" autoAdjust="0"/>
  </p:normalViewPr>
  <p:slideViewPr>
    <p:cSldViewPr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0FB48-2687-4A47-B24C-81F7615BE7C6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F5B73-0F43-4A7C-8E26-7A73D5DAE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52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44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Романтические </a:t>
            </a:r>
            <a:r>
              <a:rPr lang="ru-RU" sz="4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произведения </a:t>
            </a:r>
            <a:r>
              <a:rPr lang="ru-RU" sz="44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ru-RU" sz="44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ru-RU" sz="44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М. Горького</a:t>
            </a:r>
            <a:r>
              <a:rPr lang="ru-RU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ru-RU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67742"/>
            <a:ext cx="5040560" cy="336037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341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408712" cy="17281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Спасибо за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внимание!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NASTYA\Downloads\260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19095"/>
            <a:ext cx="7056784" cy="463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29600" cy="4572000"/>
          </a:xfrm>
        </p:spPr>
        <p:txBody>
          <a:bodyPr/>
          <a:lstStyle/>
          <a:p>
            <a:r>
              <a:rPr lang="ru-RU" sz="2800" dirty="0"/>
              <a:t>А. М. Горький – выразитель духа времени. Он предстает перед читателями в 90-е годы 19 века как писатель – </a:t>
            </a:r>
            <a:r>
              <a:rPr lang="ru-RU" sz="2800" dirty="0" smtClean="0"/>
              <a:t>романтик</a:t>
            </a:r>
            <a:r>
              <a:rPr lang="ru-RU" sz="2800" dirty="0"/>
              <a:t>.</a:t>
            </a:r>
            <a:endParaRPr lang="ru-RU" dirty="0"/>
          </a:p>
        </p:txBody>
      </p:sp>
      <p:pic>
        <p:nvPicPr>
          <p:cNvPr id="2050" name="Picture 2" descr="C:\Users\NASTYA\Desktop\gorki1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2276872"/>
            <a:ext cx="26860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Ранние романтические произведения Горького: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772400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Макар Чудра</a:t>
            </a:r>
          </a:p>
          <a:p>
            <a:r>
              <a:rPr lang="ru-RU" sz="2800" dirty="0" smtClean="0"/>
              <a:t>Старуха </a:t>
            </a:r>
            <a:r>
              <a:rPr lang="ru-RU" sz="2800" dirty="0" err="1" smtClean="0"/>
              <a:t>Изергиль</a:t>
            </a:r>
            <a:endParaRPr lang="ru-RU" sz="2800" dirty="0" smtClean="0"/>
          </a:p>
          <a:p>
            <a:r>
              <a:rPr lang="ru-RU" sz="2800" dirty="0" smtClean="0"/>
              <a:t>Песня о Соколе</a:t>
            </a:r>
          </a:p>
          <a:p>
            <a:r>
              <a:rPr lang="ru-RU" sz="2800" dirty="0" smtClean="0"/>
              <a:t>Песня о Буревестнике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0" name="Picture 2" descr="C:\Users\NASTYA\Downloads\for_rectangle198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4629646" cy="301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Макар </a:t>
            </a:r>
            <a:r>
              <a:rPr lang="ru-RU" dirty="0" err="1" smtClean="0"/>
              <a:t>Чудра</a:t>
            </a:r>
            <a:r>
              <a:rPr lang="ru-RU" dirty="0" smtClean="0"/>
              <a:t>(1892)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4392488" cy="4824536"/>
          </a:xfrm>
        </p:spPr>
        <p:txBody>
          <a:bodyPr>
            <a:normAutofit/>
          </a:bodyPr>
          <a:lstStyle/>
          <a:p>
            <a:r>
              <a:rPr lang="ru-RU" dirty="0" smtClean="0"/>
              <a:t>Макар </a:t>
            </a:r>
            <a:r>
              <a:rPr lang="ru-RU" dirty="0"/>
              <a:t>Чудра рассказывает историю любви двух </a:t>
            </a:r>
            <a:r>
              <a:rPr lang="ru-RU" dirty="0" smtClean="0"/>
              <a:t>молодых цыган.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Смысл рассказа -              нет </a:t>
            </a:r>
            <a:r>
              <a:rPr lang="ru-RU" dirty="0"/>
              <a:t>ничего ценнее свободы, она дороже и любви</a:t>
            </a:r>
            <a:r>
              <a:rPr lang="ru-RU" dirty="0" smtClean="0"/>
              <a:t>, и </a:t>
            </a:r>
            <a:r>
              <a:rPr lang="ru-RU" dirty="0"/>
              <a:t>жизни. </a:t>
            </a:r>
          </a:p>
        </p:txBody>
      </p:sp>
      <p:pic>
        <p:nvPicPr>
          <p:cNvPr id="1026" name="Picture 2" descr="C:\Users\NASTYA\Desktop\02-Radda_pa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3685778" cy="452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4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18599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Коротко о произведении.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690048" cy="3637384"/>
          </a:xfrm>
        </p:spPr>
        <p:txBody>
          <a:bodyPr>
            <a:normAutofit fontScale="85000" lnSpcReduction="20000"/>
          </a:bodyPr>
          <a:lstStyle/>
          <a:p>
            <a:r>
              <a:rPr lang="ru-RU" sz="2000" i="1" dirty="0"/>
              <a:t>«Человек родится, чтобы узнать, что такое воля, ширь степная, слышать говор морской волны»; «Коли жить - так царями над всей землей».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Эту мысль иллюстрирует легенда о любви </a:t>
            </a:r>
            <a:r>
              <a:rPr lang="ru-RU" sz="2000" dirty="0" err="1"/>
              <a:t>Лойко</a:t>
            </a:r>
            <a:r>
              <a:rPr lang="ru-RU" sz="2000" dirty="0"/>
              <a:t> </a:t>
            </a:r>
            <a:r>
              <a:rPr lang="ru-RU" sz="2000" dirty="0" err="1"/>
              <a:t>Зобара</a:t>
            </a:r>
            <a:r>
              <a:rPr lang="ru-RU" sz="2000" dirty="0"/>
              <a:t> и Рады, которые не стали рабами своего чувства. Их образы исключительны и романтизированы. </a:t>
            </a:r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 err="1"/>
              <a:t>Лойко</a:t>
            </a:r>
            <a:r>
              <a:rPr lang="ru-RU" sz="2000" dirty="0"/>
              <a:t> </a:t>
            </a:r>
            <a:r>
              <a:rPr lang="ru-RU" sz="2000" dirty="0" err="1"/>
              <a:t>Зобара</a:t>
            </a:r>
            <a:r>
              <a:rPr lang="ru-RU" sz="2000" dirty="0"/>
              <a:t> «очи, как ясные звезды горят, а улыбка - целое солнце». </a:t>
            </a:r>
            <a:r>
              <a:rPr lang="ru-RU" sz="2000" dirty="0" smtClean="0"/>
              <a:t>Сила </a:t>
            </a:r>
            <a:r>
              <a:rPr lang="ru-RU" sz="2000" dirty="0"/>
              <a:t>и красота </a:t>
            </a:r>
            <a:r>
              <a:rPr lang="ru-RU" sz="2000" dirty="0" err="1"/>
              <a:t>Зобара</a:t>
            </a:r>
            <a:r>
              <a:rPr lang="ru-RU" sz="2000" dirty="0"/>
              <a:t> не уступают его доброте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Под </a:t>
            </a:r>
            <a:r>
              <a:rPr lang="ru-RU" sz="2000" dirty="0"/>
              <a:t>стать и красавица Рада. Макар Чудра называет ее орлицей. «О ней словами не скажешь </a:t>
            </a:r>
            <a:r>
              <a:rPr lang="ru-RU" sz="2000" dirty="0" smtClean="0"/>
              <a:t>ничего…».</a:t>
            </a:r>
          </a:p>
          <a:p>
            <a:r>
              <a:rPr lang="ru-RU" sz="2000" dirty="0"/>
              <a:t>Гордая Рада долго отвергала чувства </a:t>
            </a:r>
            <a:r>
              <a:rPr lang="ru-RU" sz="2000" dirty="0" err="1"/>
              <a:t>Лойко</a:t>
            </a:r>
            <a:r>
              <a:rPr lang="ru-RU" sz="2000" dirty="0"/>
              <a:t> </a:t>
            </a:r>
            <a:r>
              <a:rPr lang="ru-RU" sz="2000" dirty="0" err="1"/>
              <a:t>Зобара</a:t>
            </a:r>
            <a:r>
              <a:rPr lang="ru-RU" sz="2000" dirty="0"/>
              <a:t>, ибо воля была ей дороже любви. Когда же решила стать его женой, то поставила условие, которое </a:t>
            </a:r>
            <a:r>
              <a:rPr lang="ru-RU" sz="2000" dirty="0" err="1"/>
              <a:t>Лойко</a:t>
            </a:r>
            <a:r>
              <a:rPr lang="ru-RU" sz="2000" dirty="0"/>
              <a:t> не мог выполнить, не унизив себя. Неразрешимый конфликт приводит к трагическому финалу: герои погибают, но остаются свободными, любовь и даже жизнь принесены в жертву воле.</a:t>
            </a:r>
          </a:p>
        </p:txBody>
      </p:sp>
      <p:pic>
        <p:nvPicPr>
          <p:cNvPr id="3074" name="Picture 2" descr="C:\Users\NASTYA\Downloads\ba6777fb2af2be18abd6e573b0919d985f68c3487576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671" r="1515" b="24319"/>
          <a:stretch/>
        </p:blipFill>
        <p:spPr bwMode="auto">
          <a:xfrm>
            <a:off x="3563888" y="4437112"/>
            <a:ext cx="5197971" cy="225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1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r>
              <a:rPr lang="ru-RU" dirty="0"/>
              <a:t>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(1894)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5256584" cy="432048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normAutofit lnSpcReduction="10000"/>
          </a:bodyPr>
          <a:lstStyle/>
          <a:p>
            <a:r>
              <a:rPr lang="ru-RU" sz="2400" dirty="0"/>
              <a:t>Композиция такова, что Горький пишет рассказ в рассказе, а точнее сказать три рассказа в рассказе. Произведение состоит из трех частей: легенда о </a:t>
            </a:r>
            <a:r>
              <a:rPr lang="ru-RU" sz="2400" dirty="0" err="1"/>
              <a:t>Ларре</a:t>
            </a:r>
            <a:r>
              <a:rPr lang="ru-RU" sz="2400" dirty="0"/>
              <a:t>, жизнь «старухи </a:t>
            </a:r>
            <a:r>
              <a:rPr lang="ru-RU" sz="2400" dirty="0" err="1"/>
              <a:t>Изергиль</a:t>
            </a:r>
            <a:r>
              <a:rPr lang="ru-RU" sz="2400" dirty="0"/>
              <a:t>» и легенда о Данко. Все три истории различны, но у них есть общее, и это общее состоит в том, что Горький по средствам этих «трех рассказов» ищет ответ на вопрос «о смысле жизни». </a:t>
            </a:r>
          </a:p>
        </p:txBody>
      </p:sp>
      <p:pic>
        <p:nvPicPr>
          <p:cNvPr id="4099" name="Picture 3" descr="C:\Users\NASTYA\Downloads\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2" r="21562"/>
          <a:stretch/>
        </p:blipFill>
        <p:spPr bwMode="auto">
          <a:xfrm>
            <a:off x="5796136" y="1772816"/>
            <a:ext cx="319087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9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Песня 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Соколе(1895)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3184" y="1412776"/>
            <a:ext cx="3394720" cy="4912543"/>
          </a:xfrm>
        </p:spPr>
        <p:txBody>
          <a:bodyPr/>
          <a:lstStyle/>
          <a:p>
            <a:r>
              <a:rPr lang="ru-RU" sz="2000" dirty="0"/>
              <a:t>В "Песне о Соколе" Горький сравнивает поведение гордого Сокола, который летает в небесах, и ужа, который "рожденный ползать летать не может", но, упав с вершины скалы, решил, что радость полета - она в </a:t>
            </a:r>
            <a:r>
              <a:rPr lang="ru-RU" sz="2000" dirty="0" smtClean="0"/>
              <a:t>паденье!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NASTYA\Desktop\Zinnm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516387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4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/>
              </a:rPr>
              <a:t>Песня о </a:t>
            </a:r>
            <a:r>
              <a:rPr lang="ru-RU" b="1" dirty="0" smtClean="0">
                <a:effectLst/>
              </a:rPr>
              <a:t>буревестнике(1901)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772400" cy="4572000"/>
          </a:xfrm>
        </p:spPr>
        <p:txBody>
          <a:bodyPr>
            <a:normAutofit/>
          </a:bodyPr>
          <a:lstStyle/>
          <a:p>
            <a:r>
              <a:rPr lang="ru-RU" sz="2000" dirty="0"/>
              <a:t>Мастерски используя художественную аллегорию, Максим Горький </a:t>
            </a:r>
            <a:r>
              <a:rPr lang="ru-RU" sz="2000" dirty="0" smtClean="0"/>
              <a:t>хочет воплотить </a:t>
            </a:r>
            <a:r>
              <a:rPr lang="ru-RU" sz="2000" dirty="0"/>
              <a:t>в образе Буревестника весь русский народ, который соответствовал романтическому идеалу писателя. Буревестник – это смелый революционер, вдохновленный возвышенными идеями и со всех сил старающийся выбиться из темной пучины, которая постепенно захватывает его.</a:t>
            </a:r>
          </a:p>
        </p:txBody>
      </p:sp>
      <p:pic>
        <p:nvPicPr>
          <p:cNvPr id="4098" name="Picture 2" descr="C:\Users\NASTYA\Desktop\Stormy_petr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35258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3582015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Буревестник – это </a:t>
            </a:r>
            <a:r>
              <a:rPr lang="ru-RU" dirty="0"/>
              <a:t>собирательный образ людей, которые верили в святые для себя идеалы и жертвовали жизнью ради них. В знак благодарности за свою отчаянную борьбу они получают лучик света после бури…</a:t>
            </a:r>
          </a:p>
        </p:txBody>
      </p:sp>
    </p:spTree>
    <p:extLst>
      <p:ext uri="{BB962C8B-B14F-4D97-AF65-F5344CB8AC3E}">
        <p14:creationId xmlns:p14="http://schemas.microsoft.com/office/powerpoint/2010/main" val="8252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Таким </a:t>
            </a:r>
            <a:r>
              <a:rPr lang="ru-RU" sz="2000" dirty="0"/>
              <a:t>образом, в романтических произведениях Горького, автор чётко выражает протест против скудной жизни, покорности, смирения, презрения, эгоизма, рабской психологии. Герои произведений разрушают привычное течение жизни, стремятся к любви, свету, свободе. 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Писатель </a:t>
            </a:r>
            <a:r>
              <a:rPr lang="ru-RU" sz="2000" dirty="0"/>
              <a:t>обращался и к реалистическому, и к романтическому направлениям искусства, которые в ряде случаев существовали самостоятельно, но нередко прихотливо перемешивались. Однако на первых порах у Горького доминировала произведения романтического стиля, резко выделяясь своей яркостью. </a:t>
            </a:r>
            <a:br>
              <a:rPr lang="ru-RU" sz="2000" dirty="0"/>
            </a:br>
            <a:r>
              <a:rPr lang="ru-RU" sz="2000" dirty="0"/>
              <a:t>Действительно, в ранних рассказах Горького преобладают черты романтизма. Прежде всего потому, что в них рисуется романтическая ситуация противоборства сильного человека (Данко, Лара, Сокол) с окружающим его миром, а также проблема человека как личности вообще. Действие рассказов и легенд перенесено в фантастические </a:t>
            </a:r>
            <a:r>
              <a:rPr lang="ru-RU" sz="2000" dirty="0" smtClean="0"/>
              <a:t>условия</a:t>
            </a:r>
            <a:r>
              <a:rPr lang="en-US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98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384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Wingdings</vt:lpstr>
      <vt:lpstr>Wingdings 2</vt:lpstr>
      <vt:lpstr>Справедливость</vt:lpstr>
      <vt:lpstr>Романтические произведения  М. Горького </vt:lpstr>
      <vt:lpstr>PowerPoint Presentation</vt:lpstr>
      <vt:lpstr>Ранние романтические произведения Горького:</vt:lpstr>
      <vt:lpstr>Макар Чудра(1892)</vt:lpstr>
      <vt:lpstr>Коротко о произведении.</vt:lpstr>
      <vt:lpstr>Старуха Изергиль(1894)</vt:lpstr>
      <vt:lpstr>Песня о Соколе(1895)</vt:lpstr>
      <vt:lpstr>Песня о буревестнике(1901)</vt:lpstr>
      <vt:lpstr>Вывод: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Романтические произведения  М. Горького</dc:title>
  <dc:creator>NASTYA</dc:creator>
  <cp:lastModifiedBy>pptforschool.ru</cp:lastModifiedBy>
  <cp:revision>14</cp:revision>
  <dcterms:created xsi:type="dcterms:W3CDTF">2013-11-16T14:33:49Z</dcterms:created>
  <dcterms:modified xsi:type="dcterms:W3CDTF">2018-05-25T08:56:39Z</dcterms:modified>
</cp:coreProperties>
</file>