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6FF"/>
    <a:srgbClr val="EDF9A5"/>
    <a:srgbClr val="D9FA62"/>
    <a:srgbClr val="C9FBA3"/>
    <a:srgbClr val="AFFC88"/>
    <a:srgbClr val="FB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1C6A9-A933-4A15-806F-91BB2021E08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558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DD9D2-6E74-4B05-8C05-CC5522DB164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7697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724CC-64D1-47F1-83FA-6FBDB8E4B9E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851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A833-C5F0-41EA-BFC7-813B06A4618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154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13CD-F0EC-46AB-A009-99DAA2266EE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5464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CF071-0C17-47D2-A629-41DC6767B3C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378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2FF50-44C4-474B-BA32-3DDCEFF1359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7800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AE33-EAA0-4A9B-9D72-FF297B2EC80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7981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F908A-421D-4E54-964A-BA09A8E318F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606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B491E-04E9-4855-843A-F36C11D2892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9336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B3D1E-1DC4-4036-AEC3-F009D9C1426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556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7EC681-DC6F-4BF0-B7F0-F2A9E3BDBA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52832" y="548680"/>
            <a:ext cx="5521820" cy="16849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itka Text" panose="02000505000000020004" pitchFamily="2" charset="0"/>
              </a:rPr>
              <a:t>МИФЫ</a:t>
            </a:r>
            <a:endParaRPr lang="uk-UA" sz="3600" b="1" kern="1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itka Text" panose="02000505000000020004" pitchFamily="2" charset="0"/>
            </a:endParaRPr>
          </a:p>
          <a:p>
            <a:pPr algn="ctr"/>
            <a:r>
              <a:rPr lang="uk-UA" sz="3600" b="1" kern="1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itka Text" panose="02000505000000020004" pitchFamily="2" charset="0"/>
              </a:rPr>
              <a:t>  ДРЕВНЕЙ ГРЕЦИИ  </a:t>
            </a:r>
            <a:endParaRPr lang="en-US" sz="3600" b="1" kern="1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itka Text" panose="02000505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3" y="3366060"/>
            <a:ext cx="2287162" cy="2748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66060"/>
            <a:ext cx="2142933" cy="2746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507" y="3366060"/>
            <a:ext cx="2288855" cy="2746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FFC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Более трех тысяч лет назад, 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когда возможности человека понять 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природу и историю были ограничены, 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древние греки придумали мифы.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81" name="Picture 9" descr="0023-028-Slovar-10-bal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4249737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4724400" y="251871"/>
            <a:ext cx="4464050" cy="2735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греки связывали</a:t>
            </a:r>
          </a:p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непонятные и грозные</a:t>
            </a:r>
          </a:p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силы природы</a:t>
            </a:r>
          </a:p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существованием могущественных,</a:t>
            </a:r>
          </a:p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бессмертных богов.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5" name="Picture 13" descr="bogi-oli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0728"/>
            <a:ext cx="37528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35622"/>
            <a:ext cx="9144000" cy="6858000"/>
          </a:xfrm>
          <a:prstGeom prst="rect">
            <a:avLst/>
          </a:prstGeom>
          <a:solidFill>
            <a:srgbClr val="9F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 descr="1289908496_2814604e-5e19-4ee2-8ac3-48d0560f8f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39" y="993973"/>
            <a:ext cx="3621088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88668990_large_Ze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3973"/>
            <a:ext cx="3527425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5683" y="5012134"/>
            <a:ext cx="81122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Древние греки связывали непонятные и грозные силы природы с существованием могущественных, бессмертных богов, которых они представляли в виде идеальных людей, обладающих всеми чувствами, свойственными человеку (радость, гнев, зависть и т. д.).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9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581900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Создателями и распространителями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легенд и сказаний (мифов)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были бродячие певцы - аэды.</a:t>
            </a:r>
            <a:endParaRPr lang="en-US" sz="3600" b="1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Auguste_Leloir_-_Homè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5832475" cy="4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FA6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439150" cy="209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Переходя из одного селения в другое,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аэды мерным голосом декламировали,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аккомпонируя себе на кифаре,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песни и гимны в честь богов и героев.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</a:endParaRPr>
          </a:p>
        </p:txBody>
      </p:sp>
      <p:pic>
        <p:nvPicPr>
          <p:cNvPr id="6150" name="Picture 6" descr="kif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302418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1a532edf5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9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3159125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DF9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5" name="Picture 7" descr="0012-012-Teatr-Drevnej-Grets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732587" cy="50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23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Новую жизнь мифам дал театр.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8024" y="548680"/>
            <a:ext cx="3851920" cy="5717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Древние греки не сомневались в реальности того, о чем рассказывали в своих мифах и сказаниях. Для них все события - неоспоримая правда. Ученые-историки XVIII и XIX веков иначе отнеслись к греческим мифам. Они видели в них лишь легенды и сказки, не заключающие в себе реальной информации. Ученые были убеждены, например, что никакого похода греков на город Троя не было и что герои поэм Гомера «Илиада» и «Одиссея» -мифические, а не исторические фигуры.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6015"/>
            <a:ext cx="4000500" cy="230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0909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9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68313" y="2781300"/>
            <a:ext cx="3200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Шлиман</a:t>
            </a:r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7" descr="shli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2381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338455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671888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 из европейцев,</a:t>
            </a:r>
          </a:p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поверившим эпосу,</a:t>
            </a:r>
          </a:p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79512" y="263185"/>
            <a:ext cx="4536504" cy="3085386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Став взрослым и очень богатым человеком, изучив множество языков, в том числе древнегреческий, он приступил к раскопкам и действительно нашел ворота, башню, дворец и даже сокровища Трои: великолепные золотые и серебряные украшения и оружие.</a:t>
            </a:r>
            <a:endParaRPr lang="en-US" dirty="0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5251698" y="3059077"/>
            <a:ext cx="3486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Раскопки</a:t>
            </a:r>
            <a:r>
              <a:rPr lang="uk-UA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 </a:t>
            </a:r>
            <a:r>
              <a:rPr lang="uk-UA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Трои</a:t>
            </a:r>
            <a:r>
              <a:rPr lang="uk-UA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.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4" name="Picture 9" descr="2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185"/>
            <a:ext cx="398145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737244"/>
            <a:ext cx="5132304" cy="28887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1980" y="6553746"/>
            <a:ext cx="688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"Клад Приама" и знаменитая фотография жены </a:t>
            </a:r>
            <a:r>
              <a:rPr lang="ru-RU" sz="1400" dirty="0" err="1" smtClean="0"/>
              <a:t>Шлимана</a:t>
            </a:r>
            <a:r>
              <a:rPr lang="ru-RU" sz="1400" dirty="0" smtClean="0"/>
              <a:t> Софии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21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279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Добрынина</dc:creator>
  <cp:lastModifiedBy>Inna Manchak</cp:lastModifiedBy>
  <cp:revision>6</cp:revision>
  <dcterms:created xsi:type="dcterms:W3CDTF">2012-11-23T15:28:07Z</dcterms:created>
  <dcterms:modified xsi:type="dcterms:W3CDTF">2018-09-10T08:34:30Z</dcterms:modified>
</cp:coreProperties>
</file>