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711" r:id="rId2"/>
  </p:sldMasterIdLst>
  <p:notesMasterIdLst>
    <p:notesMasterId r:id="rId14"/>
  </p:notesMasterIdLst>
  <p:sldIdLst>
    <p:sldId id="256" r:id="rId3"/>
    <p:sldId id="257" r:id="rId4"/>
    <p:sldId id="258" r:id="rId5"/>
    <p:sldId id="266" r:id="rId6"/>
    <p:sldId id="259" r:id="rId7"/>
    <p:sldId id="260" r:id="rId8"/>
    <p:sldId id="261" r:id="rId9"/>
    <p:sldId id="262" r:id="rId10"/>
    <p:sldId id="263" r:id="rId11"/>
    <p:sldId id="264" r:id="rId12"/>
    <p:sldId id="265" r:id="rId13"/>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098"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4099"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endParaRPr lang="ru-RU" altLang="en-US"/>
          </a:p>
        </p:txBody>
      </p:sp>
      <p:sp>
        <p:nvSpPr>
          <p:cNvPr id="4100"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endParaRPr lang="ru-RU" altLang="en-US"/>
          </a:p>
        </p:txBody>
      </p:sp>
      <p:sp>
        <p:nvSpPr>
          <p:cNvPr id="4101"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endParaRPr lang="ru-RU" altLang="en-US"/>
          </a:p>
        </p:txBody>
      </p:sp>
      <p:sp>
        <p:nvSpPr>
          <p:cNvPr id="4102"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fld id="{94E9492E-855C-4AFE-BBA8-2F71F1E20383}" type="slidenum">
              <a:rPr lang="ru-RU" altLang="en-US"/>
              <a:pPr/>
              <a:t>‹#›</a:t>
            </a:fld>
            <a:endParaRPr lang="ru-RU" altLang="en-US"/>
          </a:p>
        </p:txBody>
      </p:sp>
    </p:spTree>
    <p:extLst>
      <p:ext uri="{BB962C8B-B14F-4D97-AF65-F5344CB8AC3E}">
        <p14:creationId xmlns:p14="http://schemas.microsoft.com/office/powerpoint/2010/main" val="40271152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3A8BE1D-0B90-4E00-85F9-E1940326D884}" type="slidenum">
              <a:rPr lang="ru-RU" altLang="en-US"/>
              <a:pPr/>
              <a:t>1</a:t>
            </a:fld>
            <a:endParaRPr lang="ru-RU" altLang="en-US"/>
          </a:p>
        </p:txBody>
      </p:sp>
      <p:sp>
        <p:nvSpPr>
          <p:cNvPr id="1536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741977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4BCACE7-DB5C-48FD-8A82-E0E0B5599343}" type="slidenum">
              <a:rPr lang="ru-RU" altLang="en-US"/>
              <a:pPr/>
              <a:t>10</a:t>
            </a:fld>
            <a:endParaRPr lang="ru-RU" altLang="en-US"/>
          </a:p>
        </p:txBody>
      </p:sp>
      <p:sp>
        <p:nvSpPr>
          <p:cNvPr id="2355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55450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C8E63D5-B13C-4A7B-9979-2927D6E2D9C8}" type="slidenum">
              <a:rPr lang="ru-RU" altLang="en-US"/>
              <a:pPr/>
              <a:t>11</a:t>
            </a:fld>
            <a:endParaRPr lang="ru-RU" altLang="en-US"/>
          </a:p>
        </p:txBody>
      </p:sp>
      <p:sp>
        <p:nvSpPr>
          <p:cNvPr id="2457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472124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CA27D6F-2FCB-4DEA-B0A7-D189819F2E1B}" type="slidenum">
              <a:rPr lang="ru-RU" altLang="en-US"/>
              <a:pPr/>
              <a:t>2</a:t>
            </a:fld>
            <a:endParaRPr lang="ru-RU" altLang="en-US"/>
          </a:p>
        </p:txBody>
      </p:sp>
      <p:sp>
        <p:nvSpPr>
          <p:cNvPr id="1638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01820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19E3BCF-4BCC-429A-AA6B-1C2B76EAB7B1}" type="slidenum">
              <a:rPr lang="ru-RU" altLang="en-US"/>
              <a:pPr/>
              <a:t>3</a:t>
            </a:fld>
            <a:endParaRPr lang="ru-RU" altLang="en-US"/>
          </a:p>
        </p:txBody>
      </p:sp>
      <p:sp>
        <p:nvSpPr>
          <p:cNvPr id="1740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29785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19E3BCF-4BCC-429A-AA6B-1C2B76EAB7B1}" type="slidenum">
              <a:rPr lang="ru-RU" altLang="en-US"/>
              <a:pPr/>
              <a:t>4</a:t>
            </a:fld>
            <a:endParaRPr lang="ru-RU" altLang="en-US"/>
          </a:p>
        </p:txBody>
      </p:sp>
      <p:sp>
        <p:nvSpPr>
          <p:cNvPr id="1740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560473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470C31E-0016-4A67-9688-B2EEFE35F4BA}" type="slidenum">
              <a:rPr lang="ru-RU" altLang="en-US"/>
              <a:pPr/>
              <a:t>5</a:t>
            </a:fld>
            <a:endParaRPr lang="ru-RU" altLang="en-US"/>
          </a:p>
        </p:txBody>
      </p:sp>
      <p:sp>
        <p:nvSpPr>
          <p:cNvPr id="1843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973190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DC740A7-CED9-4BD3-B05D-BE6A123F0FAC}" type="slidenum">
              <a:rPr lang="ru-RU" altLang="en-US"/>
              <a:pPr/>
              <a:t>6</a:t>
            </a:fld>
            <a:endParaRPr lang="ru-RU" altLang="en-US"/>
          </a:p>
        </p:txBody>
      </p:sp>
      <p:sp>
        <p:nvSpPr>
          <p:cNvPr id="1945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414370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2723CB3-6F59-40DA-91C6-B334DB438FCC}" type="slidenum">
              <a:rPr lang="ru-RU" altLang="en-US"/>
              <a:pPr/>
              <a:t>7</a:t>
            </a:fld>
            <a:endParaRPr lang="ru-RU" altLang="en-US"/>
          </a:p>
        </p:txBody>
      </p:sp>
      <p:sp>
        <p:nvSpPr>
          <p:cNvPr id="2048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10281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52DFCBD-5B1D-483E-8506-50D1C5BFCA48}" type="slidenum">
              <a:rPr lang="ru-RU" altLang="en-US"/>
              <a:pPr/>
              <a:t>8</a:t>
            </a:fld>
            <a:endParaRPr lang="ru-RU" altLang="en-US"/>
          </a:p>
        </p:txBody>
      </p:sp>
      <p:sp>
        <p:nvSpPr>
          <p:cNvPr id="2150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941210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623D4E7-6DC9-4AE1-BFE9-FA100CFFBD94}" type="slidenum">
              <a:rPr lang="ru-RU" altLang="en-US"/>
              <a:pPr/>
              <a:t>9</a:t>
            </a:fld>
            <a:endParaRPr lang="ru-RU" altLang="en-US"/>
          </a:p>
        </p:txBody>
      </p:sp>
      <p:sp>
        <p:nvSpPr>
          <p:cNvPr id="2252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253411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r>
              <a:rPr lang="ru-RU" altLang="en-US"/>
              <a:t>2.11.17</a:t>
            </a:r>
          </a:p>
        </p:txBody>
      </p:sp>
      <p:sp>
        <p:nvSpPr>
          <p:cNvPr id="5" name="Slide Number Placeholder 4"/>
          <p:cNvSpPr>
            <a:spLocks noGrp="1"/>
          </p:cNvSpPr>
          <p:nvPr>
            <p:ph type="sldNum" idx="11"/>
          </p:nvPr>
        </p:nvSpPr>
        <p:spPr/>
        <p:txBody>
          <a:bodyPr/>
          <a:lstStyle>
            <a:lvl1pPr>
              <a:defRPr/>
            </a:lvl1pPr>
          </a:lstStyle>
          <a:p>
            <a:fld id="{4AA6EC42-BCEE-43FD-99A2-F2DEDD282C25}" type="slidenum">
              <a:rPr lang="ru-RU" altLang="en-US"/>
              <a:pPr/>
              <a:t>‹#›</a:t>
            </a:fld>
            <a:endParaRPr lang="ru-RU" altLang="en-US"/>
          </a:p>
        </p:txBody>
      </p:sp>
    </p:spTree>
    <p:extLst>
      <p:ext uri="{BB962C8B-B14F-4D97-AF65-F5344CB8AC3E}">
        <p14:creationId xmlns:p14="http://schemas.microsoft.com/office/powerpoint/2010/main" val="164442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ru-RU" altLang="en-US"/>
              <a:t>2.11.17</a:t>
            </a:r>
          </a:p>
        </p:txBody>
      </p:sp>
      <p:sp>
        <p:nvSpPr>
          <p:cNvPr id="5" name="Slide Number Placeholder 4"/>
          <p:cNvSpPr>
            <a:spLocks noGrp="1"/>
          </p:cNvSpPr>
          <p:nvPr>
            <p:ph type="sldNum" idx="11"/>
          </p:nvPr>
        </p:nvSpPr>
        <p:spPr/>
        <p:txBody>
          <a:bodyPr/>
          <a:lstStyle>
            <a:lvl1pPr>
              <a:defRPr/>
            </a:lvl1pPr>
          </a:lstStyle>
          <a:p>
            <a:fld id="{5E78C3A5-39DB-405F-9A8F-6858CEDBBD13}" type="slidenum">
              <a:rPr lang="ru-RU" altLang="en-US"/>
              <a:pPr/>
              <a:t>‹#›</a:t>
            </a:fld>
            <a:endParaRPr lang="ru-RU" altLang="en-US"/>
          </a:p>
        </p:txBody>
      </p:sp>
    </p:spTree>
    <p:extLst>
      <p:ext uri="{BB962C8B-B14F-4D97-AF65-F5344CB8AC3E}">
        <p14:creationId xmlns:p14="http://schemas.microsoft.com/office/powerpoint/2010/main" val="187242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274638"/>
            <a:ext cx="1873250" cy="5910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5100" y="274638"/>
            <a:ext cx="5470525" cy="5910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ru-RU" altLang="en-US"/>
              <a:t>2.11.17</a:t>
            </a:r>
          </a:p>
        </p:txBody>
      </p:sp>
      <p:sp>
        <p:nvSpPr>
          <p:cNvPr id="5" name="Slide Number Placeholder 4"/>
          <p:cNvSpPr>
            <a:spLocks noGrp="1"/>
          </p:cNvSpPr>
          <p:nvPr>
            <p:ph type="sldNum" idx="11"/>
          </p:nvPr>
        </p:nvSpPr>
        <p:spPr/>
        <p:txBody>
          <a:bodyPr/>
          <a:lstStyle>
            <a:lvl1pPr>
              <a:defRPr/>
            </a:lvl1pPr>
          </a:lstStyle>
          <a:p>
            <a:fld id="{2EDD4050-6E81-428E-B599-212169E2C825}" type="slidenum">
              <a:rPr lang="ru-RU" altLang="en-US"/>
              <a:pPr/>
              <a:t>‹#›</a:t>
            </a:fld>
            <a:endParaRPr lang="ru-RU" altLang="en-US"/>
          </a:p>
        </p:txBody>
      </p:sp>
    </p:spTree>
    <p:extLst>
      <p:ext uri="{BB962C8B-B14F-4D97-AF65-F5344CB8AC3E}">
        <p14:creationId xmlns:p14="http://schemas.microsoft.com/office/powerpoint/2010/main" val="3960186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ru-RU" altLang="en-US" smtClean="0"/>
              <a:t>2.11.17</a:t>
            </a:r>
            <a:endParaRPr lang="ru-RU"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023AD-B67F-4276-8094-6D58AB0FB1A9}" type="slidenum">
              <a:rPr lang="ru-RU" altLang="en-US" smtClean="0"/>
              <a:pPr/>
              <a:t>‹#›</a:t>
            </a:fld>
            <a:endParaRPr lang="ru-RU"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60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ru-RU" altLang="en-US" smtClean="0"/>
              <a:t>2.11.17</a:t>
            </a:r>
            <a:endParaRPr lang="ru-RU"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ECD29B-3004-471D-A997-6092E824C2B8}" type="slidenum">
              <a:rPr lang="ru-RU" altLang="en-US" smtClean="0"/>
              <a:pPr/>
              <a:t>‹#›</a:t>
            </a:fld>
            <a:endParaRPr lang="ru-RU" altLang="en-US"/>
          </a:p>
        </p:txBody>
      </p:sp>
    </p:spTree>
    <p:extLst>
      <p:ext uri="{BB962C8B-B14F-4D97-AF65-F5344CB8AC3E}">
        <p14:creationId xmlns:p14="http://schemas.microsoft.com/office/powerpoint/2010/main" val="169152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ru-RU" altLang="en-US" smtClean="0"/>
              <a:t>2.11.17</a:t>
            </a:r>
            <a:endParaRPr lang="ru-RU"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4389D-37D0-4DF2-9425-3AD17644C88B}" type="slidenum">
              <a:rPr lang="ru-RU" altLang="en-US" smtClean="0"/>
              <a:pPr/>
              <a:t>‹#›</a:t>
            </a:fld>
            <a:endParaRPr lang="ru-RU"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700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ru-RU" altLang="en-US" smtClean="0"/>
              <a:t>2.11.17</a:t>
            </a:r>
            <a:endParaRPr lang="ru-RU"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478F4D-61A1-4488-8022-73C96B7912F5}" type="slidenum">
              <a:rPr lang="ru-RU" altLang="en-US" smtClean="0"/>
              <a:pPr/>
              <a:t>‹#›</a:t>
            </a:fld>
            <a:endParaRPr lang="ru-RU" altLang="en-US"/>
          </a:p>
        </p:txBody>
      </p:sp>
    </p:spTree>
    <p:extLst>
      <p:ext uri="{BB962C8B-B14F-4D97-AF65-F5344CB8AC3E}">
        <p14:creationId xmlns:p14="http://schemas.microsoft.com/office/powerpoint/2010/main" val="2899641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ru-RU" altLang="en-US" smtClean="0"/>
              <a:t>2.11.17</a:t>
            </a:r>
            <a:endParaRPr lang="ru-RU" alt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0CDD88-BAC5-4055-A400-24AE7C1360E9}" type="slidenum">
              <a:rPr lang="ru-RU" altLang="en-US" smtClean="0"/>
              <a:pPr/>
              <a:t>‹#›</a:t>
            </a:fld>
            <a:endParaRPr lang="ru-RU" altLang="en-US"/>
          </a:p>
        </p:txBody>
      </p:sp>
    </p:spTree>
    <p:extLst>
      <p:ext uri="{BB962C8B-B14F-4D97-AF65-F5344CB8AC3E}">
        <p14:creationId xmlns:p14="http://schemas.microsoft.com/office/powerpoint/2010/main" val="1831871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ru-RU" altLang="en-US" smtClean="0"/>
              <a:t>2.11.17</a:t>
            </a:r>
            <a:endParaRPr lang="ru-RU" alt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F08918-D2B2-425E-8D53-135E235EED54}" type="slidenum">
              <a:rPr lang="ru-RU" altLang="en-US" smtClean="0"/>
              <a:pPr/>
              <a:t>‹#›</a:t>
            </a:fld>
            <a:endParaRPr lang="ru-RU" altLang="en-US"/>
          </a:p>
        </p:txBody>
      </p:sp>
    </p:spTree>
    <p:extLst>
      <p:ext uri="{BB962C8B-B14F-4D97-AF65-F5344CB8AC3E}">
        <p14:creationId xmlns:p14="http://schemas.microsoft.com/office/powerpoint/2010/main" val="36054805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ru-RU" altLang="en-US" smtClean="0"/>
              <a:t>2.11.17</a:t>
            </a:r>
            <a:endParaRPr lang="ru-RU"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296B1566-1C4A-4CBE-9A2F-873EDAD46E18}" type="slidenum">
              <a:rPr lang="ru-RU" altLang="en-US" smtClean="0"/>
              <a:pPr/>
              <a:t>‹#›</a:t>
            </a:fld>
            <a:endParaRPr lang="ru-RU" altLang="en-US"/>
          </a:p>
        </p:txBody>
      </p:sp>
    </p:spTree>
    <p:extLst>
      <p:ext uri="{BB962C8B-B14F-4D97-AF65-F5344CB8AC3E}">
        <p14:creationId xmlns:p14="http://schemas.microsoft.com/office/powerpoint/2010/main" val="2678515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ru-RU" altLang="en-US" smtClean="0"/>
              <a:t>2.11.17</a:t>
            </a:r>
            <a:endParaRPr lang="ru-RU"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35ED50-0689-4732-A0F8-52CE3A44A7AA}" type="slidenum">
              <a:rPr lang="ru-RU" altLang="en-US" smtClean="0"/>
              <a:pPr/>
              <a:t>‹#›</a:t>
            </a:fld>
            <a:endParaRPr lang="ru-RU" altLang="en-US"/>
          </a:p>
        </p:txBody>
      </p:sp>
    </p:spTree>
    <p:extLst>
      <p:ext uri="{BB962C8B-B14F-4D97-AF65-F5344CB8AC3E}">
        <p14:creationId xmlns:p14="http://schemas.microsoft.com/office/powerpoint/2010/main" val="183322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ru-RU" altLang="en-US"/>
              <a:t>2.11.17</a:t>
            </a:r>
          </a:p>
        </p:txBody>
      </p:sp>
      <p:sp>
        <p:nvSpPr>
          <p:cNvPr id="5" name="Slide Number Placeholder 4"/>
          <p:cNvSpPr>
            <a:spLocks noGrp="1"/>
          </p:cNvSpPr>
          <p:nvPr>
            <p:ph type="sldNum" idx="11"/>
          </p:nvPr>
        </p:nvSpPr>
        <p:spPr/>
        <p:txBody>
          <a:bodyPr/>
          <a:lstStyle>
            <a:lvl1pPr>
              <a:defRPr/>
            </a:lvl1pPr>
          </a:lstStyle>
          <a:p>
            <a:fld id="{97AC1346-55C9-4B92-908D-2E1C1B24627B}" type="slidenum">
              <a:rPr lang="ru-RU" altLang="en-US"/>
              <a:pPr/>
              <a:t>‹#›</a:t>
            </a:fld>
            <a:endParaRPr lang="ru-RU" altLang="en-US"/>
          </a:p>
        </p:txBody>
      </p:sp>
    </p:spTree>
    <p:extLst>
      <p:ext uri="{BB962C8B-B14F-4D97-AF65-F5344CB8AC3E}">
        <p14:creationId xmlns:p14="http://schemas.microsoft.com/office/powerpoint/2010/main" val="17502776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ru-RU" altLang="en-US" smtClean="0"/>
              <a:t>2.11.17</a:t>
            </a:r>
            <a:endParaRPr lang="ru-RU"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1B7BE8-96C6-4AAE-8BDA-154CCE99F815}" type="slidenum">
              <a:rPr lang="ru-RU" altLang="en-US" smtClean="0"/>
              <a:pPr/>
              <a:t>‹#›</a:t>
            </a:fld>
            <a:endParaRPr lang="ru-RU" altLang="en-US"/>
          </a:p>
        </p:txBody>
      </p:sp>
    </p:spTree>
    <p:extLst>
      <p:ext uri="{BB962C8B-B14F-4D97-AF65-F5344CB8AC3E}">
        <p14:creationId xmlns:p14="http://schemas.microsoft.com/office/powerpoint/2010/main" val="1380598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ru-RU" altLang="en-US" smtClean="0"/>
              <a:t>2.11.17</a:t>
            </a:r>
            <a:endParaRPr lang="ru-RU"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009A8D-CA77-4453-A67C-B1D70591DC16}" type="slidenum">
              <a:rPr lang="ru-RU" altLang="en-US" smtClean="0"/>
              <a:pPr/>
              <a:t>‹#›</a:t>
            </a:fld>
            <a:endParaRPr lang="ru-RU" altLang="en-US"/>
          </a:p>
        </p:txBody>
      </p:sp>
    </p:spTree>
    <p:extLst>
      <p:ext uri="{BB962C8B-B14F-4D97-AF65-F5344CB8AC3E}">
        <p14:creationId xmlns:p14="http://schemas.microsoft.com/office/powerpoint/2010/main" val="3514777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ru-RU" altLang="en-US" smtClean="0"/>
              <a:t>2.11.17</a:t>
            </a:r>
            <a:endParaRPr lang="ru-RU"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239657-8B91-4976-BA38-20E03E1C33FF}" type="slidenum">
              <a:rPr lang="ru-RU" altLang="en-US" smtClean="0"/>
              <a:pPr/>
              <a:t>‹#›</a:t>
            </a:fld>
            <a:endParaRPr lang="ru-RU" altLang="en-US"/>
          </a:p>
        </p:txBody>
      </p:sp>
    </p:spTree>
    <p:extLst>
      <p:ext uri="{BB962C8B-B14F-4D97-AF65-F5344CB8AC3E}">
        <p14:creationId xmlns:p14="http://schemas.microsoft.com/office/powerpoint/2010/main" val="1261805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idx="10"/>
          </p:nvPr>
        </p:nvSpPr>
        <p:spPr>
          <a:xfrm>
            <a:off x="3581400" y="6305550"/>
            <a:ext cx="2132013" cy="474663"/>
          </a:xfrm>
        </p:spPr>
        <p:txBody>
          <a:bodyPr/>
          <a:lstStyle>
            <a:lvl1pPr>
              <a:defRPr/>
            </a:lvl1pPr>
          </a:lstStyle>
          <a:p>
            <a:r>
              <a:rPr lang="ru-RU" altLang="en-US"/>
              <a:t>2.11.17</a:t>
            </a:r>
          </a:p>
        </p:txBody>
      </p:sp>
      <p:sp>
        <p:nvSpPr>
          <p:cNvPr id="4" name="Slide Number Placeholder 3"/>
          <p:cNvSpPr>
            <a:spLocks noGrp="1"/>
          </p:cNvSpPr>
          <p:nvPr>
            <p:ph type="sldNum" idx="11"/>
          </p:nvPr>
        </p:nvSpPr>
        <p:spPr>
          <a:xfrm>
            <a:off x="8613775" y="6305550"/>
            <a:ext cx="455613" cy="474663"/>
          </a:xfrm>
        </p:spPr>
        <p:txBody>
          <a:bodyPr/>
          <a:lstStyle>
            <a:lvl1pPr>
              <a:defRPr/>
            </a:lvl1pPr>
          </a:lstStyle>
          <a:p>
            <a:fld id="{9443C27F-EC18-4B08-AE2D-6E87AB416B5F}" type="slidenum">
              <a:rPr lang="ru-RU" altLang="en-US"/>
              <a:pPr/>
              <a:t>‹#›</a:t>
            </a:fld>
            <a:endParaRPr lang="ru-RU" altLang="en-US"/>
          </a:p>
        </p:txBody>
      </p:sp>
    </p:spTree>
    <p:extLst>
      <p:ext uri="{BB962C8B-B14F-4D97-AF65-F5344CB8AC3E}">
        <p14:creationId xmlns:p14="http://schemas.microsoft.com/office/powerpoint/2010/main" val="1176693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ru-RU" altLang="en-US"/>
              <a:t>2.11.17</a:t>
            </a:r>
          </a:p>
        </p:txBody>
      </p:sp>
      <p:sp>
        <p:nvSpPr>
          <p:cNvPr id="5" name="Slide Number Placeholder 4"/>
          <p:cNvSpPr>
            <a:spLocks noGrp="1"/>
          </p:cNvSpPr>
          <p:nvPr>
            <p:ph type="sldNum" idx="11"/>
          </p:nvPr>
        </p:nvSpPr>
        <p:spPr/>
        <p:txBody>
          <a:bodyPr/>
          <a:lstStyle>
            <a:lvl1pPr>
              <a:defRPr/>
            </a:lvl1pPr>
          </a:lstStyle>
          <a:p>
            <a:fld id="{709BCCE2-49C3-42A7-BD56-22D7BA6E4273}" type="slidenum">
              <a:rPr lang="ru-RU" altLang="en-US"/>
              <a:pPr/>
              <a:t>‹#›</a:t>
            </a:fld>
            <a:endParaRPr lang="ru-RU" altLang="en-US"/>
          </a:p>
        </p:txBody>
      </p:sp>
    </p:spTree>
    <p:extLst>
      <p:ext uri="{BB962C8B-B14F-4D97-AF65-F5344CB8AC3E}">
        <p14:creationId xmlns:p14="http://schemas.microsoft.com/office/powerpoint/2010/main" val="59579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100" y="1524000"/>
            <a:ext cx="1751013" cy="4660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38513" y="1524000"/>
            <a:ext cx="1752600" cy="4660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r>
              <a:rPr lang="ru-RU" altLang="en-US"/>
              <a:t>2.11.17</a:t>
            </a:r>
          </a:p>
        </p:txBody>
      </p:sp>
      <p:sp>
        <p:nvSpPr>
          <p:cNvPr id="6" name="Slide Number Placeholder 5"/>
          <p:cNvSpPr>
            <a:spLocks noGrp="1"/>
          </p:cNvSpPr>
          <p:nvPr>
            <p:ph type="sldNum" idx="11"/>
          </p:nvPr>
        </p:nvSpPr>
        <p:spPr/>
        <p:txBody>
          <a:bodyPr/>
          <a:lstStyle>
            <a:lvl1pPr>
              <a:defRPr/>
            </a:lvl1pPr>
          </a:lstStyle>
          <a:p>
            <a:fld id="{5D491FEE-E7D8-44FF-B11D-34E49F1875BC}" type="slidenum">
              <a:rPr lang="ru-RU" altLang="en-US"/>
              <a:pPr/>
              <a:t>‹#›</a:t>
            </a:fld>
            <a:endParaRPr lang="ru-RU" altLang="en-US"/>
          </a:p>
        </p:txBody>
      </p:sp>
    </p:spTree>
    <p:extLst>
      <p:ext uri="{BB962C8B-B14F-4D97-AF65-F5344CB8AC3E}">
        <p14:creationId xmlns:p14="http://schemas.microsoft.com/office/powerpoint/2010/main" val="50905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r>
              <a:rPr lang="ru-RU" altLang="en-US"/>
              <a:t>2.11.17</a:t>
            </a:r>
          </a:p>
        </p:txBody>
      </p:sp>
      <p:sp>
        <p:nvSpPr>
          <p:cNvPr id="8" name="Slide Number Placeholder 7"/>
          <p:cNvSpPr>
            <a:spLocks noGrp="1"/>
          </p:cNvSpPr>
          <p:nvPr>
            <p:ph type="sldNum" idx="11"/>
          </p:nvPr>
        </p:nvSpPr>
        <p:spPr/>
        <p:txBody>
          <a:bodyPr/>
          <a:lstStyle>
            <a:lvl1pPr>
              <a:defRPr/>
            </a:lvl1pPr>
          </a:lstStyle>
          <a:p>
            <a:fld id="{50319095-BF4C-4982-B0DF-7D324D632E56}" type="slidenum">
              <a:rPr lang="ru-RU" altLang="en-US"/>
              <a:pPr/>
              <a:t>‹#›</a:t>
            </a:fld>
            <a:endParaRPr lang="ru-RU" altLang="en-US"/>
          </a:p>
        </p:txBody>
      </p:sp>
    </p:spTree>
    <p:extLst>
      <p:ext uri="{BB962C8B-B14F-4D97-AF65-F5344CB8AC3E}">
        <p14:creationId xmlns:p14="http://schemas.microsoft.com/office/powerpoint/2010/main" val="54078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r>
              <a:rPr lang="ru-RU" altLang="en-US"/>
              <a:t>2.11.17</a:t>
            </a:r>
          </a:p>
        </p:txBody>
      </p:sp>
      <p:sp>
        <p:nvSpPr>
          <p:cNvPr id="4" name="Slide Number Placeholder 3"/>
          <p:cNvSpPr>
            <a:spLocks noGrp="1"/>
          </p:cNvSpPr>
          <p:nvPr>
            <p:ph type="sldNum" idx="11"/>
          </p:nvPr>
        </p:nvSpPr>
        <p:spPr/>
        <p:txBody>
          <a:bodyPr/>
          <a:lstStyle>
            <a:lvl1pPr>
              <a:defRPr/>
            </a:lvl1pPr>
          </a:lstStyle>
          <a:p>
            <a:fld id="{6FD9CDEA-A27C-4024-8490-8C5F88D0B7BB}" type="slidenum">
              <a:rPr lang="ru-RU" altLang="en-US"/>
              <a:pPr/>
              <a:t>‹#›</a:t>
            </a:fld>
            <a:endParaRPr lang="ru-RU" altLang="en-US"/>
          </a:p>
        </p:txBody>
      </p:sp>
    </p:spTree>
    <p:extLst>
      <p:ext uri="{BB962C8B-B14F-4D97-AF65-F5344CB8AC3E}">
        <p14:creationId xmlns:p14="http://schemas.microsoft.com/office/powerpoint/2010/main" val="1393632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ru-RU" altLang="en-US"/>
              <a:t>2.11.17</a:t>
            </a:r>
          </a:p>
        </p:txBody>
      </p:sp>
      <p:sp>
        <p:nvSpPr>
          <p:cNvPr id="3" name="Slide Number Placeholder 2"/>
          <p:cNvSpPr>
            <a:spLocks noGrp="1"/>
          </p:cNvSpPr>
          <p:nvPr>
            <p:ph type="sldNum" idx="11"/>
          </p:nvPr>
        </p:nvSpPr>
        <p:spPr/>
        <p:txBody>
          <a:bodyPr/>
          <a:lstStyle>
            <a:lvl1pPr>
              <a:defRPr/>
            </a:lvl1pPr>
          </a:lstStyle>
          <a:p>
            <a:fld id="{5CAEAF2A-8BC1-4D58-B905-F4CC7C0BDE4F}" type="slidenum">
              <a:rPr lang="ru-RU" altLang="en-US"/>
              <a:pPr/>
              <a:t>‹#›</a:t>
            </a:fld>
            <a:endParaRPr lang="ru-RU" altLang="en-US"/>
          </a:p>
        </p:txBody>
      </p:sp>
    </p:spTree>
    <p:extLst>
      <p:ext uri="{BB962C8B-B14F-4D97-AF65-F5344CB8AC3E}">
        <p14:creationId xmlns:p14="http://schemas.microsoft.com/office/powerpoint/2010/main" val="250249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ru-RU" altLang="en-US"/>
              <a:t>2.11.17</a:t>
            </a:r>
          </a:p>
        </p:txBody>
      </p:sp>
      <p:sp>
        <p:nvSpPr>
          <p:cNvPr id="6" name="Slide Number Placeholder 5"/>
          <p:cNvSpPr>
            <a:spLocks noGrp="1"/>
          </p:cNvSpPr>
          <p:nvPr>
            <p:ph type="sldNum" idx="11"/>
          </p:nvPr>
        </p:nvSpPr>
        <p:spPr/>
        <p:txBody>
          <a:bodyPr/>
          <a:lstStyle>
            <a:lvl1pPr>
              <a:defRPr/>
            </a:lvl1pPr>
          </a:lstStyle>
          <a:p>
            <a:fld id="{51035A5D-5714-468F-9CC3-8EC3089AD21F}" type="slidenum">
              <a:rPr lang="ru-RU" altLang="en-US"/>
              <a:pPr/>
              <a:t>‹#›</a:t>
            </a:fld>
            <a:endParaRPr lang="ru-RU" altLang="en-US"/>
          </a:p>
        </p:txBody>
      </p:sp>
    </p:spTree>
    <p:extLst>
      <p:ext uri="{BB962C8B-B14F-4D97-AF65-F5344CB8AC3E}">
        <p14:creationId xmlns:p14="http://schemas.microsoft.com/office/powerpoint/2010/main" val="303712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ru-RU" altLang="en-US"/>
              <a:t>2.11.17</a:t>
            </a:r>
          </a:p>
        </p:txBody>
      </p:sp>
      <p:sp>
        <p:nvSpPr>
          <p:cNvPr id="6" name="Slide Number Placeholder 5"/>
          <p:cNvSpPr>
            <a:spLocks noGrp="1"/>
          </p:cNvSpPr>
          <p:nvPr>
            <p:ph type="sldNum" idx="11"/>
          </p:nvPr>
        </p:nvSpPr>
        <p:spPr/>
        <p:txBody>
          <a:bodyPr/>
          <a:lstStyle>
            <a:lvl1pPr>
              <a:defRPr/>
            </a:lvl1pPr>
          </a:lstStyle>
          <a:p>
            <a:fld id="{B70F5262-9C43-4241-93B6-B05CACF08C4C}" type="slidenum">
              <a:rPr lang="ru-RU" altLang="en-US"/>
              <a:pPr/>
              <a:t>‹#›</a:t>
            </a:fld>
            <a:endParaRPr lang="ru-RU" altLang="en-US"/>
          </a:p>
        </p:txBody>
      </p:sp>
    </p:spTree>
    <p:extLst>
      <p:ext uri="{BB962C8B-B14F-4D97-AF65-F5344CB8AC3E}">
        <p14:creationId xmlns:p14="http://schemas.microsoft.com/office/powerpoint/2010/main" val="110863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15975" y="-815975"/>
            <a:ext cx="1638300" cy="1638300"/>
          </a:xfrm>
          <a:custGeom>
            <a:avLst/>
            <a:gdLst>
              <a:gd name="G0" fmla="+- 0 0 0"/>
              <a:gd name="G1" fmla="+- 38655 0 0"/>
              <a:gd name="G2" fmla="?: G1 0 38655"/>
              <a:gd name="G3" fmla="?: G0 0 G1"/>
              <a:gd name="G4" fmla="+- 0 0 5402120"/>
              <a:gd name="G5" fmla="+- 38655 0 5402120"/>
              <a:gd name="G6" fmla="?: G5 5402120 38655"/>
              <a:gd name="G7" fmla="?: G4 0 G5"/>
              <a:gd name="G8" fmla="+- G7 0 G3"/>
              <a:gd name="G9" fmla="+- G8 38656 0"/>
              <a:gd name="G10" fmla="+- G9 0 0"/>
              <a:gd name="G11" fmla="?: G8 G8 G10"/>
              <a:gd name="G12" fmla="*/ 4552 1 2"/>
              <a:gd name="G13" fmla="*/ 1 48365 11520"/>
              <a:gd name="G14" fmla="*/ G13 G3 1"/>
              <a:gd name="G15" fmla="*/ G14 1 52096"/>
              <a:gd name="G16" fmla="sin G12 G15"/>
              <a:gd name="G17" fmla="*/ 4552 1 2"/>
              <a:gd name="G18" fmla="*/ 1 48365 11520"/>
              <a:gd name="G19" fmla="*/ G18 G3 1"/>
              <a:gd name="G20" fmla="*/ G19 1 52096"/>
              <a:gd name="G21" fmla="cos G17 G20"/>
              <a:gd name="G22" fmla="at2 G21 G16"/>
              <a:gd name="G23" fmla="cos G12 G22"/>
              <a:gd name="G24" fmla="at2 G21 G16"/>
              <a:gd name="G25" fmla="sin G17 G24"/>
              <a:gd name="G26" fmla="*/ 4552 1 2"/>
              <a:gd name="G27" fmla="+- G26 G23 0"/>
              <a:gd name="G28" fmla="+- G27 0 0"/>
              <a:gd name="G29" fmla="*/ 4552 1 2"/>
              <a:gd name="G30" fmla="+- G29 G25 0"/>
              <a:gd name="G31" fmla="+- G30 0 0"/>
              <a:gd name="G32" fmla="*/ 1 48365 11520"/>
              <a:gd name="G33" fmla="*/ G32 G7 1"/>
              <a:gd name="G34" fmla="*/ G33 1 52096"/>
              <a:gd name="G35" fmla="sin G12 G34"/>
              <a:gd name="G36" fmla="*/ 1 48365 11520"/>
              <a:gd name="G37" fmla="*/ G36 G7 1"/>
              <a:gd name="G38" fmla="*/ G37 1 52096"/>
              <a:gd name="G39" fmla="cos G17 G38"/>
              <a:gd name="G40" fmla="at2 G39 G35"/>
              <a:gd name="G41" fmla="cos G12 G40"/>
              <a:gd name="G42" fmla="at2 G39 G35"/>
              <a:gd name="G43" fmla="sin G17 G42"/>
              <a:gd name="G44" fmla="+- G26 G41 0"/>
              <a:gd name="G45" fmla="+- G44 0 0"/>
              <a:gd name="G46" fmla="+- G29 G43 0"/>
              <a:gd name="G47" fmla="+- G46 0 0"/>
              <a:gd name="G48" fmla="*/ 1 48365 11520"/>
              <a:gd name="G49" fmla="*/ G48 13024 1"/>
              <a:gd name="G50" fmla="*/ G49 1 52096"/>
              <a:gd name="G51" fmla="cos G12 G50"/>
              <a:gd name="G52" fmla="*/ 1 48365 11520"/>
              <a:gd name="G53" fmla="*/ G52 13024 1"/>
              <a:gd name="G54" fmla="*/ G53 1 52096"/>
              <a:gd name="G55" fmla="sin G17 G54"/>
              <a:gd name="G56" fmla="+- G26 0 G51"/>
              <a:gd name="G57" fmla="+- G26 G51 0"/>
              <a:gd name="G58" fmla="+- G57 0 0"/>
              <a:gd name="G59" fmla="+- G29 0 G55"/>
              <a:gd name="G60" fmla="+- G29 G55 0"/>
              <a:gd name="G61" fmla="+- G60 0 0"/>
              <a:gd name="G62" fmla="+- 4552 0 0"/>
              <a:gd name="G63" fmla="+- 4552 0 0"/>
              <a:gd name="G64" fmla="*/ G3 1 60000"/>
              <a:gd name="G65" fmla="*/ G11 1 60000"/>
            </a:gdLst>
            <a:ahLst/>
            <a:cxnLst>
              <a:cxn ang="0">
                <a:pos x="r" y="vc"/>
              </a:cxn>
              <a:cxn ang="5400000">
                <a:pos x="hc" y="b"/>
              </a:cxn>
              <a:cxn ang="10800000">
                <a:pos x="l" y="vc"/>
              </a:cxn>
              <a:cxn ang="16200000">
                <a:pos x="hc" y="t"/>
              </a:cxn>
            </a:cxnLst>
            <a:rect l="0" t="0" r="0" b="0"/>
            <a:pathLst>
              <a:path>
                <a:moveTo>
                  <a:pt x="4552" y="2276"/>
                </a:moveTo>
                <a:lnTo>
                  <a:pt x="2276" y="2276"/>
                </a:lnTo>
                <a:lnTo>
                  <a:pt x="1" y="-89"/>
                </a:lnTo>
                <a:close/>
              </a:path>
            </a:pathLst>
          </a:custGeom>
          <a:solidFill>
            <a:srgbClr val="FCFAF4">
              <a:alpha val="32999"/>
            </a:srgbClr>
          </a:solidFill>
          <a:ln w="3240" cap="flat">
            <a:solidFill>
              <a:srgbClr val="D1C3A0"/>
            </a:solidFill>
            <a:round/>
            <a:headEnd/>
            <a:tailEnd/>
          </a:ln>
          <a:effectLst>
            <a:outerShdw dist="25560" dir="5400000" algn="ctr" rotWithShape="0">
              <a:srgbClr val="000000">
                <a:alpha val="44031"/>
              </a:srgbClr>
            </a:outerShdw>
          </a:effectLst>
        </p:spPr>
        <p:txBody>
          <a:bodyPr wrap="none" anchor="ctr"/>
          <a:lstStyle/>
          <a:p>
            <a:endParaRPr lang="en-US"/>
          </a:p>
        </p:txBody>
      </p:sp>
      <p:sp>
        <p:nvSpPr>
          <p:cNvPr id="2050" name="AutoShape 2"/>
          <p:cNvSpPr>
            <a:spLocks noChangeArrowheads="1"/>
          </p:cNvSpPr>
          <p:nvPr/>
        </p:nvSpPr>
        <p:spPr bwMode="auto">
          <a:xfrm>
            <a:off x="168275" y="20638"/>
            <a:ext cx="1701800" cy="1701800"/>
          </a:xfrm>
          <a:custGeom>
            <a:avLst/>
            <a:gdLst>
              <a:gd name="G0" fmla="*/ 4728 1 2"/>
              <a:gd name="G1" fmla="*/ 1 48365 11520"/>
              <a:gd name="G2" fmla="*/ G1 13024 1"/>
              <a:gd name="G3" fmla="*/ G2 1 52096"/>
              <a:gd name="G4" fmla="cos G0 G3"/>
              <a:gd name="G5" fmla="*/ 4728 1 2"/>
              <a:gd name="G6" fmla="*/ 1 48365 11520"/>
              <a:gd name="G7" fmla="*/ G6 13024 1"/>
              <a:gd name="G8" fmla="*/ G7 1 52096"/>
              <a:gd name="G9" fmla="sin G5 G8"/>
              <a:gd name="G10" fmla="*/ 4728 1 2"/>
              <a:gd name="G11" fmla="+- G10 0 G4"/>
              <a:gd name="G12" fmla="+- G10 G4 0"/>
              <a:gd name="G13" fmla="+- G12 0 0"/>
              <a:gd name="G14" fmla="*/ 4728 1 2"/>
              <a:gd name="G15" fmla="+- G14 0 G9"/>
              <a:gd name="G16" fmla="+- G14 G9 0"/>
              <a:gd name="G17" fmla="+- G16 0 0"/>
              <a:gd name="G18" fmla="+- 4728 0 0"/>
              <a:gd name="G19" fmla="+- 4728 0 0"/>
              <a:gd name="G20" fmla="+- 180 0 0"/>
              <a:gd name="G21" fmla="+- 90 0 0"/>
              <a:gd name="G22" fmla="+- 270 0 0"/>
              <a:gd name="G23" fmla="+- 90 0 0"/>
              <a:gd name="G24" fmla="+- 0 0 0"/>
              <a:gd name="G25" fmla="+- 90 0 0"/>
              <a:gd name="G26" fmla="+- 90 0 0"/>
              <a:gd name="G27" fmla="+- 90 0 0"/>
            </a:gdLst>
            <a:ahLst/>
            <a:cxnLst>
              <a:cxn ang="0">
                <a:pos x="r" y="vc"/>
              </a:cxn>
              <a:cxn ang="5400000">
                <a:pos x="hc" y="b"/>
              </a:cxn>
              <a:cxn ang="10800000">
                <a:pos x="l" y="vc"/>
              </a:cxn>
              <a:cxn ang="16200000">
                <a:pos x="hc" y="t"/>
              </a:cxn>
            </a:cxnLst>
            <a:rect l="0" t="0" r="0" b="0"/>
            <a:pathLst>
              <a:path>
                <a:moveTo>
                  <a:pt x="0" y="2364"/>
                </a:moveTo>
                <a:lnTo>
                  <a:pt x="2364" y="2364"/>
                </a:lnTo>
                <a:lnTo>
                  <a:pt x="180" y="90"/>
                </a:lnTo>
                <a:lnTo>
                  <a:pt x="2364" y="2364"/>
                </a:lnTo>
                <a:lnTo>
                  <a:pt x="270" y="90"/>
                </a:lnTo>
                <a:close/>
              </a:path>
            </a:pathLst>
          </a:custGeom>
          <a:noFill/>
          <a:ln w="27360" cap="flat">
            <a:solidFill>
              <a:srgbClr val="FFF4DD"/>
            </a:solidFill>
            <a:round/>
            <a:headEnd/>
            <a:tailEnd/>
          </a:ln>
          <a:effectLst>
            <a:outerShdw dist="25560" dir="5400000" algn="ctr" rotWithShape="0">
              <a:srgbClr val="AFA68F">
                <a:alpha val="85008"/>
              </a:srgbClr>
            </a:outer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 name="AutoShape 3"/>
          <p:cNvSpPr>
            <a:spLocks noChangeArrowheads="1"/>
          </p:cNvSpPr>
          <p:nvPr/>
        </p:nvSpPr>
        <p:spPr bwMode="auto">
          <a:xfrm rot="2340000">
            <a:off x="184150" y="1054100"/>
            <a:ext cx="1125538" cy="1101725"/>
          </a:xfrm>
          <a:custGeom>
            <a:avLst/>
            <a:gdLst>
              <a:gd name="G0" fmla="+- 0 0 11833"/>
              <a:gd name="G1" fmla="+- 50000 0 11833"/>
              <a:gd name="G2" fmla="?: G1 11833 50000"/>
              <a:gd name="G3" fmla="?: G0 0 G1"/>
              <a:gd name="G4" fmla="min 3127 3063"/>
              <a:gd name="G5" fmla="*/ G4 G3 1"/>
              <a:gd name="G6" fmla="*/ G5 1 34464"/>
              <a:gd name="G7" fmla="*/ 3127 1 2"/>
              <a:gd name="G8" fmla="+- G7 0 G6"/>
              <a:gd name="G9" fmla="*/ 3063 1 2"/>
              <a:gd name="G10" fmla="+- G9 0 G6"/>
              <a:gd name="G11" fmla="*/ 1 48365 11520"/>
              <a:gd name="G12" fmla="*/ G11 13024 1"/>
              <a:gd name="G13" fmla="*/ G12 1 52096"/>
              <a:gd name="G14" fmla="cos G7 G13"/>
              <a:gd name="G15" fmla="*/ 1 48365 11520"/>
              <a:gd name="G16" fmla="*/ G15 13024 1"/>
              <a:gd name="G17" fmla="*/ G16 1 52096"/>
              <a:gd name="G18" fmla="sin G9 G17"/>
              <a:gd name="G19" fmla="*/ 3127 1 2"/>
              <a:gd name="G20" fmla="+- G19 0 G14"/>
              <a:gd name="G21" fmla="+- G19 G14 0"/>
              <a:gd name="G22" fmla="+- G21 0 0"/>
              <a:gd name="G23" fmla="*/ 3063 1 2"/>
              <a:gd name="G24" fmla="+- G23 0 G18"/>
              <a:gd name="G25" fmla="+- G23 G18 0"/>
              <a:gd name="G26" fmla="+- G25 0 0"/>
              <a:gd name="G27" fmla="+- 3063 0 0"/>
              <a:gd name="G28" fmla="+- 3127 0 0"/>
              <a:gd name="G29" fmla="+- 180 0 0"/>
              <a:gd name="G30" fmla="+- 90 0 0"/>
              <a:gd name="G31" fmla="+- 270 0 0"/>
              <a:gd name="G32" fmla="+- 90 0 0"/>
              <a:gd name="G33" fmla="+- 0 0 0"/>
              <a:gd name="G34" fmla="+- 90 0 0"/>
              <a:gd name="G35" fmla="+- 90 0 0"/>
              <a:gd name="G36" fmla="+- 90 0 0"/>
              <a:gd name="G37" fmla="+- 180 0 0"/>
              <a:gd name="G38" fmla="+- 65446 0 0"/>
              <a:gd name="G39" fmla="+- 90 0 0"/>
              <a:gd name="G40" fmla="+- 65446 0 0"/>
              <a:gd name="G41" fmla="+- 0 0 0"/>
              <a:gd name="G42" fmla="+- 65446 0 0"/>
              <a:gd name="G43" fmla="+- 270 0 0"/>
              <a:gd name="G44" fmla="+- 65446 0 0"/>
            </a:gdLst>
            <a:ahLst/>
            <a:cxnLst>
              <a:cxn ang="0">
                <a:pos x="r" y="vc"/>
              </a:cxn>
              <a:cxn ang="5400000">
                <a:pos x="hc" y="b"/>
              </a:cxn>
              <a:cxn ang="10800000">
                <a:pos x="l" y="vc"/>
              </a:cxn>
              <a:cxn ang="16200000">
                <a:pos x="hc" y="t"/>
              </a:cxn>
            </a:cxnLst>
            <a:rect l="0" t="0" r="0" b="0"/>
            <a:pathLst>
              <a:path>
                <a:moveTo>
                  <a:pt x="0" y="1532"/>
                </a:moveTo>
                <a:lnTo>
                  <a:pt x="1564" y="1532"/>
                </a:lnTo>
                <a:lnTo>
                  <a:pt x="180" y="90"/>
                </a:lnTo>
                <a:lnTo>
                  <a:pt x="1564" y="1532"/>
                </a:lnTo>
                <a:lnTo>
                  <a:pt x="270" y="90"/>
                </a:lnTo>
                <a:close/>
                <a:moveTo>
                  <a:pt x="1564" y="1532"/>
                </a:moveTo>
                <a:lnTo>
                  <a:pt x="0" y="90"/>
                </a:lnTo>
                <a:lnTo>
                  <a:pt x="1564" y="1532"/>
                </a:lnTo>
                <a:lnTo>
                  <a:pt x="90" y="90"/>
                </a:lnTo>
                <a:lnTo>
                  <a:pt x="3392" y="1532"/>
                </a:lnTo>
                <a:close/>
              </a:path>
            </a:pathLst>
          </a:custGeom>
          <a:gradFill rotWithShape="0">
            <a:gsLst>
              <a:gs pos="0">
                <a:srgbClr val="FEFAF6">
                  <a:alpha val="70999"/>
                </a:srgbClr>
              </a:gs>
              <a:gs pos="100000">
                <a:srgbClr val="EED18E">
                  <a:alpha val="59999"/>
                </a:srgbClr>
              </a:gs>
            </a:gsLst>
            <a:path path="shape">
              <a:fillToRect l="29999" t="29999" r="70001" b="70001"/>
            </a:path>
          </a:gradFill>
          <a:ln w="7200" cap="flat">
            <a:solidFill>
              <a:srgbClr val="C6B792"/>
            </a:solidFill>
            <a:round/>
            <a:headEnd/>
            <a:tailEnd/>
          </a:ln>
          <a:effectLst>
            <a:outerShdw dist="14843" dir="4557825" algn="ctr" rotWithShape="0">
              <a:srgbClr val="595343">
                <a:alpha val="35036"/>
              </a:srgbClr>
            </a:outerShdw>
          </a:effectLst>
        </p:spPr>
        <p:txBody>
          <a:bodyPr wrap="none" anchor="ctr"/>
          <a:lstStyle/>
          <a:p>
            <a:endParaRPr lang="en-US"/>
          </a:p>
        </p:txBody>
      </p:sp>
      <p:sp>
        <p:nvSpPr>
          <p:cNvPr id="2052" name="Rectangle 4"/>
          <p:cNvSpPr>
            <a:spLocks noChangeArrowheads="1"/>
          </p:cNvSpPr>
          <p:nvPr/>
        </p:nvSpPr>
        <p:spPr bwMode="auto">
          <a:xfrm>
            <a:off x="1012825" y="0"/>
            <a:ext cx="8131175" cy="6858000"/>
          </a:xfrm>
          <a:prstGeom prst="rect">
            <a:avLst/>
          </a:prstGeom>
          <a:solidFill>
            <a:srgbClr val="FFFFFF"/>
          </a:solidFill>
          <a:ln>
            <a:noFill/>
          </a:ln>
          <a:effectLst>
            <a:outerShdw dist="25560" dir="5400000" algn="ctr" rotWithShape="0">
              <a:srgbClr val="000000">
                <a:alpha val="44031"/>
              </a:srgbClr>
            </a:outerShdw>
          </a:effectLst>
          <a:extLst>
            <a:ext uri="{91240B29-F687-4F45-9708-019B960494DF}">
              <a14:hiddenLine xmlns:a14="http://schemas.microsoft.com/office/drawing/2010/main" w="25560" cap="flat">
                <a:solidFill>
                  <a:srgbClr val="3465A4"/>
                </a:solidFill>
                <a:round/>
                <a:headEnd/>
                <a:tailEnd/>
              </a14:hiddenLine>
            </a:ext>
          </a:extLst>
        </p:spPr>
        <p:txBody>
          <a:bodyPr wrap="none" anchor="ctr"/>
          <a:lstStyle/>
          <a:p>
            <a:endParaRPr lang="en-US"/>
          </a:p>
        </p:txBody>
      </p:sp>
      <p:sp>
        <p:nvSpPr>
          <p:cNvPr id="2053" name="Rectangle 5"/>
          <p:cNvSpPr>
            <a:spLocks noChangeArrowheads="1"/>
          </p:cNvSpPr>
          <p:nvPr/>
        </p:nvSpPr>
        <p:spPr bwMode="auto">
          <a:xfrm>
            <a:off x="1014413" y="0"/>
            <a:ext cx="73025" cy="6858000"/>
          </a:xfrm>
          <a:prstGeom prst="rect">
            <a:avLst/>
          </a:prstGeom>
          <a:solidFill>
            <a:srgbClr val="FFFFFF"/>
          </a:solidFill>
          <a:ln>
            <a:noFill/>
          </a:ln>
          <a:effectLst>
            <a:outerShdw dist="38160" dir="10800000" algn="ctr" rotWithShape="0">
              <a:srgbClr val="736E62">
                <a:alpha val="25041"/>
              </a:srgbClr>
            </a:outerShdw>
          </a:effectLst>
          <a:extLst>
            <a:ext uri="{91240B29-F687-4F45-9708-019B960494DF}">
              <a14:hiddenLine xmlns:a14="http://schemas.microsoft.com/office/drawing/2010/main" w="25560" cap="flat">
                <a:solidFill>
                  <a:srgbClr val="3465A4"/>
                </a:solidFill>
                <a:round/>
                <a:headEnd/>
                <a:tailEnd/>
              </a14:hiddenLine>
            </a:ext>
          </a:extLst>
        </p:spPr>
        <p:txBody>
          <a:bodyPr wrap="none" anchor="ctr"/>
          <a:lstStyle/>
          <a:p>
            <a:endParaRPr lang="en-US"/>
          </a:p>
        </p:txBody>
      </p:sp>
      <p:sp>
        <p:nvSpPr>
          <p:cNvPr id="2054" name="Rectangle 6"/>
          <p:cNvSpPr>
            <a:spLocks noGrp="1" noChangeArrowheads="1"/>
          </p:cNvSpPr>
          <p:nvPr>
            <p:ph type="title"/>
          </p:nvPr>
        </p:nvSpPr>
        <p:spPr bwMode="auto">
          <a:xfrm>
            <a:off x="1435100" y="274638"/>
            <a:ext cx="7496175"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ctr" anchorCtr="0" compatLnSpc="1">
            <a:prstTxWarp prst="textNoShape">
              <a:avLst/>
            </a:prstTxWarp>
          </a:bodyPr>
          <a:lstStyle/>
          <a:p>
            <a:pPr lvl="0"/>
            <a:r>
              <a:rPr lang="en-GB" altLang="en-US" smtClean="0"/>
              <a:t>Образец заголовка</a:t>
            </a:r>
          </a:p>
        </p:txBody>
      </p:sp>
      <p:sp>
        <p:nvSpPr>
          <p:cNvPr id="2055" name="Rectangle 7"/>
          <p:cNvSpPr>
            <a:spLocks noGrp="1" noChangeArrowheads="1"/>
          </p:cNvSpPr>
          <p:nvPr>
            <p:ph type="body" idx="1"/>
          </p:nvPr>
        </p:nvSpPr>
        <p:spPr bwMode="auto">
          <a:xfrm>
            <a:off x="1435100" y="1524000"/>
            <a:ext cx="3656013" cy="466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smtClean="0"/>
              <a:t>Для правки структуры щёлкните мышью</a:t>
            </a:r>
          </a:p>
          <a:p>
            <a:pPr lvl="1"/>
            <a:r>
              <a:rPr lang="en-GB" altLang="en-US" smtClean="0"/>
              <a:t>Второй уровень структуры</a:t>
            </a:r>
          </a:p>
          <a:p>
            <a:pPr lvl="2"/>
            <a:r>
              <a:rPr lang="en-GB" altLang="en-US" smtClean="0"/>
              <a:t>Третий уровень структуры</a:t>
            </a:r>
          </a:p>
          <a:p>
            <a:pPr lvl="3"/>
            <a:r>
              <a:rPr lang="en-GB" altLang="en-US" smtClean="0"/>
              <a:t>Четвёртый уровень структуры</a:t>
            </a:r>
          </a:p>
          <a:p>
            <a:pPr lvl="4"/>
            <a:r>
              <a:rPr lang="en-GB" altLang="en-US" smtClean="0"/>
              <a:t>Пятый уровень структуры</a:t>
            </a:r>
          </a:p>
          <a:p>
            <a:pPr lvl="4"/>
            <a:r>
              <a:rPr lang="en-GB" altLang="en-US" smtClean="0"/>
              <a:t>Шестой уровень структуры</a:t>
            </a:r>
          </a:p>
          <a:p>
            <a:pPr lvl="0"/>
            <a:r>
              <a:rPr lang="en-GB" altLang="en-US" smtClean="0"/>
              <a:t>Седьмой уровень структурыОбразец текста</a:t>
            </a:r>
          </a:p>
          <a:p>
            <a:pPr lvl="1"/>
            <a:r>
              <a:rPr lang="en-GB" altLang="en-US" smtClean="0"/>
              <a:t>Второй уровень</a:t>
            </a:r>
          </a:p>
          <a:p>
            <a:pPr lvl="2"/>
            <a:r>
              <a:rPr lang="en-GB" altLang="en-US" smtClean="0"/>
              <a:t>Третий уровень</a:t>
            </a:r>
          </a:p>
          <a:p>
            <a:pPr lvl="3"/>
            <a:r>
              <a:rPr lang="en-GB" altLang="en-US" smtClean="0"/>
              <a:t>Четвертый уровень</a:t>
            </a:r>
          </a:p>
          <a:p>
            <a:pPr lvl="4"/>
            <a:r>
              <a:rPr lang="en-GB" altLang="en-US" smtClean="0"/>
              <a:t>Пятый уровень</a:t>
            </a:r>
          </a:p>
        </p:txBody>
      </p:sp>
      <p:sp>
        <p:nvSpPr>
          <p:cNvPr id="2056" name="Rectangle 8"/>
          <p:cNvSpPr>
            <a:spLocks noGrp="1" noChangeArrowheads="1"/>
          </p:cNvSpPr>
          <p:nvPr>
            <p:ph type="dt"/>
          </p:nvPr>
        </p:nvSpPr>
        <p:spPr bwMode="auto">
          <a:xfrm>
            <a:off x="3581400" y="6305550"/>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b" anchorCtr="0" compatLnSpc="1">
            <a:prstTxWarp prst="textNoShape">
              <a:avLst/>
            </a:prstTxWarp>
          </a:bodyPr>
          <a:lstStyle>
            <a:lvl1pPr algn="r" hangingPunct="1">
              <a:lnSpc>
                <a:spcPct val="100000"/>
              </a:lnSpc>
              <a:tabLst>
                <a:tab pos="449263" algn="l"/>
                <a:tab pos="898525" algn="l"/>
                <a:tab pos="1347788" algn="l"/>
                <a:tab pos="1797050" algn="l"/>
              </a:tabLst>
              <a:defRPr sz="1200">
                <a:solidFill>
                  <a:srgbClr val="B5A989"/>
                </a:solidFill>
                <a:latin typeface="+mn-lt"/>
                <a:cs typeface="Segoe UI" panose="020B0502040204020203" pitchFamily="34" charset="0"/>
              </a:defRPr>
            </a:lvl1pPr>
          </a:lstStyle>
          <a:p>
            <a:r>
              <a:rPr lang="ru-RU" altLang="en-US"/>
              <a:t>2.11.17</a:t>
            </a:r>
          </a:p>
        </p:txBody>
      </p:sp>
      <p:sp>
        <p:nvSpPr>
          <p:cNvPr id="2057" name="Text Box 9"/>
          <p:cNvSpPr txBox="1">
            <a:spLocks noChangeArrowheads="1"/>
          </p:cNvSpPr>
          <p:nvPr/>
        </p:nvSpPr>
        <p:spPr bwMode="auto">
          <a:xfrm>
            <a:off x="5715000" y="6305550"/>
            <a:ext cx="2895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8" name="Rectangle 10"/>
          <p:cNvSpPr>
            <a:spLocks noGrp="1" noChangeArrowheads="1"/>
          </p:cNvSpPr>
          <p:nvPr>
            <p:ph type="sldNum"/>
          </p:nvPr>
        </p:nvSpPr>
        <p:spPr bwMode="auto">
          <a:xfrm>
            <a:off x="8613775" y="6305550"/>
            <a:ext cx="4556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b" anchorCtr="0" compatLnSpc="1">
            <a:prstTxWarp prst="textNoShape">
              <a:avLst/>
            </a:prstTxWarp>
          </a:bodyPr>
          <a:lstStyle>
            <a:lvl1pPr algn="ctr" hangingPunct="1">
              <a:lnSpc>
                <a:spcPct val="100000"/>
              </a:lnSpc>
              <a:tabLst>
                <a:tab pos="449263" algn="l"/>
              </a:tabLst>
              <a:defRPr sz="1200">
                <a:solidFill>
                  <a:srgbClr val="B5A989"/>
                </a:solidFill>
                <a:latin typeface="+mn-lt"/>
                <a:cs typeface="Segoe UI" panose="020B0502040204020203" pitchFamily="34" charset="0"/>
              </a:defRPr>
            </a:lvl1pPr>
          </a:lstStyle>
          <a:p>
            <a:fld id="{64663F3E-607C-4F95-8849-508DB385410D}" type="slidenum">
              <a:rPr lang="ru-RU" altLang="en-US"/>
              <a:pPr/>
              <a:t>‹#›</a:t>
            </a:fld>
            <a:endParaRPr lang="ru-RU"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l" defTabSz="449263" rtl="0" fontAlgn="base">
        <a:lnSpc>
          <a:spcPct val="93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Gill Sans MT" panose="020B0502020104020203" pitchFamily="34" charset="0"/>
          <a:ea typeface="Microsoft YaHei" panose="020B0503020204020204" pitchFamily="34" charset="-122"/>
        </a:defRPr>
      </a:lvl2pPr>
      <a:lvl3pPr marL="1143000" indent="-228600" algn="l" defTabSz="449263" rtl="0" fontAlgn="base">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Gill Sans MT" panose="020B0502020104020203" pitchFamily="34" charset="0"/>
          <a:ea typeface="Microsoft YaHei" panose="020B0503020204020204" pitchFamily="34" charset="-122"/>
        </a:defRPr>
      </a:lvl3pPr>
      <a:lvl4pPr marL="1600200" indent="-228600" algn="l" defTabSz="449263" rtl="0" fontAlgn="base">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Gill Sans MT" panose="020B0502020104020203" pitchFamily="34" charset="0"/>
          <a:ea typeface="Microsoft YaHei" panose="020B0503020204020204" pitchFamily="34" charset="-122"/>
        </a:defRPr>
      </a:lvl4pPr>
      <a:lvl5pPr marL="2057400" indent="-228600" algn="l" defTabSz="449263" rtl="0" fontAlgn="base">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Gill Sans MT" panose="020B0502020104020203" pitchFamily="34" charset="0"/>
          <a:ea typeface="Microsoft YaHei" panose="020B0503020204020204" pitchFamily="34" charset="-122"/>
        </a:defRPr>
      </a:lvl5pPr>
      <a:lvl6pPr marL="2514600" indent="-228600" algn="l" defTabSz="449263" rtl="0" fontAlgn="base">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Gill Sans MT" panose="020B0502020104020203" pitchFamily="34" charset="0"/>
          <a:ea typeface="Microsoft YaHei" panose="020B0503020204020204" pitchFamily="34" charset="-122"/>
        </a:defRPr>
      </a:lvl6pPr>
      <a:lvl7pPr marL="2971800" indent="-228600" algn="l" defTabSz="449263" rtl="0" fontAlgn="base">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Gill Sans MT" panose="020B0502020104020203" pitchFamily="34" charset="0"/>
          <a:ea typeface="Microsoft YaHei" panose="020B0503020204020204" pitchFamily="34" charset="-122"/>
        </a:defRPr>
      </a:lvl7pPr>
      <a:lvl8pPr marL="3429000" indent="-228600" algn="l" defTabSz="449263" rtl="0" fontAlgn="base">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Gill Sans MT" panose="020B0502020104020203" pitchFamily="34" charset="0"/>
          <a:ea typeface="Microsoft YaHei" panose="020B0503020204020204" pitchFamily="34" charset="-122"/>
        </a:defRPr>
      </a:lvl8pPr>
      <a:lvl9pPr marL="3886200" indent="-228600" algn="l" defTabSz="449263" rtl="0" fontAlgn="base">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Gill Sans MT" panose="020B0502020104020203" pitchFamily="34" charset="0"/>
          <a:ea typeface="Microsoft YaHei" panose="020B0503020204020204" pitchFamily="34" charset="-122"/>
        </a:defRPr>
      </a:lvl9pPr>
    </p:titleStyle>
    <p:bodyStyle>
      <a:lvl1pPr marL="342900" indent="-342900" algn="l" defTabSz="449263" rtl="0" fontAlgn="base">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a:lnSpc>
          <a:spcPct val="93000"/>
        </a:lnSpc>
        <a:spcBef>
          <a:spcPts val="1138"/>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fontAlgn="base">
        <a:lnSpc>
          <a:spcPct val="93000"/>
        </a:lnSpc>
        <a:spcBef>
          <a:spcPts val="85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fontAlgn="base">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a:lnSpc>
          <a:spcPct val="93000"/>
        </a:lnSpc>
        <a:spcBef>
          <a:spcPts val="288"/>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ru-RU" altLang="en-US" smtClean="0"/>
              <a:t>2.11.17</a:t>
            </a:r>
            <a:endParaRPr lang="ru-RU"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4663F3E-607C-4F95-8849-508DB385410D}" type="slidenum">
              <a:rPr lang="ru-RU" altLang="en-US" smtClean="0"/>
              <a:pPr/>
              <a:t>‹#›</a:t>
            </a:fld>
            <a:endParaRPr lang="ru-RU"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45357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sldNum="0"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1366838" y="404813"/>
            <a:ext cx="7777162" cy="1290637"/>
          </a:xfrm>
          <a:ln/>
        </p:spPr>
        <p:txBody>
          <a:bodyPr>
            <a:normAutofit fontScale="90000"/>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Lst>
            </a:pPr>
            <a:r>
              <a:rPr lang="ru-RU" altLang="en-US" sz="4300" b="1" i="1" dirty="0">
                <a:solidFill>
                  <a:srgbClr val="572314"/>
                </a:solidFill>
                <a:latin typeface="Times New Roman" panose="02020603050405020304" pitchFamily="18" charset="0"/>
              </a:rPr>
              <a:t>М.Ю. Лермонтов</a:t>
            </a:r>
            <a:br>
              <a:rPr lang="ru-RU" altLang="en-US" sz="4300" b="1" i="1" dirty="0">
                <a:solidFill>
                  <a:srgbClr val="572314"/>
                </a:solidFill>
                <a:latin typeface="Times New Roman" panose="02020603050405020304" pitchFamily="18" charset="0"/>
              </a:rPr>
            </a:br>
            <a:r>
              <a:rPr lang="ru-RU" altLang="en-US" sz="4300" b="1" i="1" dirty="0">
                <a:solidFill>
                  <a:srgbClr val="572314"/>
                </a:solidFill>
                <a:latin typeface="Times New Roman" panose="02020603050405020304" pitchFamily="18" charset="0"/>
              </a:rPr>
              <a:t> Адресаты любовной лирики</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1341" y="2132856"/>
            <a:ext cx="3545334" cy="395777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blipFill dpi="0" rotWithShape="0">
                  <a:blip/>
                  <a:srcRect/>
                  <a:stretch>
                    <a:fillRect/>
                  </a:stretch>
                </a:blipFill>
              </a14:hiddenFill>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8136" y="3830849"/>
            <a:ext cx="1818052" cy="2405340"/>
          </a:xfrm>
          <a:prstGeom prst="ellipse">
            <a:avLst/>
          </a:prstGeom>
          <a:ln>
            <a:noFill/>
          </a:ln>
          <a:effectLst>
            <a:softEdge rad="112500"/>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889" y="2752475"/>
            <a:ext cx="2123868" cy="2484487"/>
          </a:xfrm>
          <a:prstGeom prst="ellipse">
            <a:avLst/>
          </a:prstGeom>
          <a:ln>
            <a:noFill/>
          </a:ln>
          <a:effectLst>
            <a:softEdge rad="112500"/>
          </a:effectLst>
          <a:extLst>
            <a:ext uri="{909E8E84-426E-40DD-AFC4-6F175D3DCCD1}">
              <a14:hiddenFill xmlns:a14="http://schemas.microsoft.com/office/drawing/2010/main">
                <a:blipFill dpi="0" rotWithShape="0">
                  <a:blip/>
                  <a:srcRect/>
                  <a:stretch>
                    <a:fillRect/>
                  </a:stretch>
                </a:blipFill>
              </a14:hiddenFill>
            </a:ext>
          </a:extLst>
        </p:spPr>
      </p:pic>
      <p:pic>
        <p:nvPicPr>
          <p:cNvPr id="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46259" y="1670137"/>
            <a:ext cx="1737619" cy="2160711"/>
          </a:xfrm>
          <a:prstGeom prst="ellipse">
            <a:avLst/>
          </a:prstGeom>
          <a:ln>
            <a:noFill/>
          </a:ln>
          <a:effectLst>
            <a:softEdge rad="112500"/>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idx="4294967295"/>
          </p:nvPr>
        </p:nvSpPr>
        <p:spPr>
          <a:xfrm>
            <a:off x="1435100" y="274638"/>
            <a:ext cx="7497763" cy="1143000"/>
          </a:xfrm>
          <a:ln/>
        </p:spPr>
        <p:txBody>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a:solidFill>
                  <a:srgbClr val="572314"/>
                </a:solidFill>
                <a:latin typeface="Times New Roman" panose="02020603050405020304" pitchFamily="18" charset="0"/>
              </a:rPr>
              <a:t>Екатерина Быховец</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1484313"/>
            <a:ext cx="3657600" cy="45481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6" name="Rectangle 4"/>
          <p:cNvSpPr>
            <a:spLocks noChangeArrowheads="1"/>
          </p:cNvSpPr>
          <p:nvPr/>
        </p:nvSpPr>
        <p:spPr bwMode="auto">
          <a:xfrm>
            <a:off x="1619250" y="1773238"/>
            <a:ext cx="3384550" cy="155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ru-RU" altLang="en-US" sz="3200" b="1" i="1">
                <a:latin typeface="Times New Roman" panose="02020603050405020304" pitchFamily="18" charset="0"/>
              </a:rPr>
              <a:t>Екатерина Григорьевна Быховец</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435100" y="274638"/>
            <a:ext cx="7497763" cy="1143000"/>
          </a:xfrm>
          <a:ln/>
        </p:spPr>
        <p:txBody>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a:solidFill>
                  <a:srgbClr val="572314"/>
                </a:solidFill>
                <a:latin typeface="Times New Roman" panose="02020603050405020304" pitchFamily="18" charset="0"/>
              </a:rPr>
              <a:t>Верный друг или возлюбленная</a:t>
            </a:r>
          </a:p>
        </p:txBody>
      </p:sp>
      <p:sp>
        <p:nvSpPr>
          <p:cNvPr id="14338" name="Text Box 2"/>
          <p:cNvSpPr txBox="1">
            <a:spLocks noChangeArrowheads="1"/>
          </p:cNvSpPr>
          <p:nvPr/>
        </p:nvSpPr>
        <p:spPr bwMode="auto">
          <a:xfrm>
            <a:off x="1043608" y="1628800"/>
            <a:ext cx="7497763"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1pPr>
            <a:lvl2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2pPr>
            <a:lvl3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3pPr>
            <a:lvl4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4pPr>
            <a:lvl5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9pPr>
          </a:lstStyle>
          <a:p>
            <a:pPr marL="82550" hangingPunct="1">
              <a:lnSpc>
                <a:spcPct val="100000"/>
              </a:lnSpc>
              <a:spcBef>
                <a:spcPts val="600"/>
              </a:spcBef>
            </a:pPr>
            <a:r>
              <a:rPr lang="ru-RU" altLang="en-US" sz="2400" dirty="0">
                <a:latin typeface="Times New Roman" panose="02020603050405020304" pitchFamily="18" charset="0"/>
              </a:rPr>
              <a:t>Екатерина Григорьевна Быховец (1820-1880) происходила из небогатой многодетной семьи. Ее отец, помещик и отставной артиллерист, поместил дочь в дом жившей в Москве богатой родственницы. У общих знакомых Лермонтов и виделся с Катей в 1837 и 1840 годах. </a:t>
            </a:r>
          </a:p>
          <a:p>
            <a:pPr marL="82550" hangingPunct="1">
              <a:lnSpc>
                <a:spcPct val="100000"/>
              </a:lnSpc>
              <a:spcBef>
                <a:spcPts val="600"/>
              </a:spcBef>
            </a:pPr>
            <a:r>
              <a:rPr lang="ru-RU" altLang="en-US" sz="2400" dirty="0">
                <a:latin typeface="Times New Roman" panose="02020603050405020304" pitchFamily="18" charset="0"/>
              </a:rPr>
              <a:t>Лермонтов питал к Быховец дружеские чувства, ей он доверил историю своей любви к Варваре  Лопухиной. “Он был страстно влюблен в Варвару, я думаю ,он и меня оттого любил, что находил в нас сходство, и об ней его любимый разговор был”, - писала Екатерина Григорьевна. </a:t>
            </a:r>
            <a:br>
              <a:rPr lang="ru-RU" altLang="en-US" sz="2400" dirty="0">
                <a:latin typeface="Times New Roman" panose="02020603050405020304" pitchFamily="18" charset="0"/>
              </a:rPr>
            </a:br>
            <a:endParaRPr lang="ru-RU" altLang="en-US" sz="2400" dirty="0">
              <a:latin typeface="Times New Roman" panose="02020603050405020304" pitchFamily="18" charset="0"/>
            </a:endParaRPr>
          </a:p>
          <a:p>
            <a:pPr marL="82550" hangingPunct="1">
              <a:lnSpc>
                <a:spcPct val="100000"/>
              </a:lnSpc>
              <a:spcBef>
                <a:spcPts val="600"/>
              </a:spcBef>
            </a:pPr>
            <a:r>
              <a:rPr lang="ru-RU" altLang="en-US" sz="2400" dirty="0">
                <a:latin typeface="Gill Sans MT" panose="020B0502020104020203" pitchFamily="34"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ctrTitle"/>
          </p:nvPr>
        </p:nvSpPr>
        <p:spPr>
          <a:xfrm>
            <a:off x="539552" y="-1308894"/>
            <a:ext cx="6858000" cy="2387600"/>
          </a:xfrm>
          <a:ln/>
        </p:spPr>
        <p:txBody>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dirty="0">
                <a:solidFill>
                  <a:srgbClr val="572314"/>
                </a:solidFill>
                <a:latin typeface="Times New Roman" panose="02020603050405020304" pitchFamily="18" charset="0"/>
              </a:rPr>
              <a:t>Екатерина Сушкова</a:t>
            </a:r>
          </a:p>
        </p:txBody>
      </p:sp>
      <p:sp>
        <p:nvSpPr>
          <p:cNvPr id="6146" name="Rectangle 2"/>
          <p:cNvSpPr>
            <a:spLocks noGrp="1" noChangeArrowheads="1"/>
          </p:cNvSpPr>
          <p:nvPr>
            <p:ph type="subTitle" idx="1"/>
          </p:nvPr>
        </p:nvSpPr>
        <p:spPr>
          <a:xfrm>
            <a:off x="179512" y="1340768"/>
            <a:ext cx="6858000" cy="1655762"/>
          </a:xfrm>
          <a:ln/>
        </p:spPr>
        <p:txBody>
          <a:bodyPr/>
          <a:lstStyle/>
          <a:p>
            <a:pPr marL="82550" indent="0">
              <a:lnSpc>
                <a:spcPct val="100000"/>
              </a:lnSpc>
              <a:spcBef>
                <a:spcPts val="600"/>
              </a:spcBef>
              <a:tabLst>
                <a:tab pos="82550" algn="l"/>
                <a:tab pos="449263" algn="l"/>
                <a:tab pos="898525" algn="l"/>
                <a:tab pos="1347788" algn="l"/>
                <a:tab pos="1797050" algn="l"/>
                <a:tab pos="2246313" algn="l"/>
                <a:tab pos="2695575" algn="l"/>
                <a:tab pos="3144838" algn="l"/>
                <a:tab pos="3594100" algn="l"/>
              </a:tabLst>
            </a:pPr>
            <a:r>
              <a:rPr lang="ru-RU" altLang="en-US" b="1" i="1">
                <a:latin typeface="Times New Roman" panose="02020603050405020304" pitchFamily="18" charset="0"/>
              </a:rPr>
              <a:t>Екатерина Александровна Сушкова (в замужестве Хвостова). </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168649"/>
            <a:ext cx="2917036" cy="385933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827584" y="332656"/>
            <a:ext cx="7543800" cy="684625"/>
          </a:xfrm>
          <a:ln/>
        </p:spPr>
        <p:txBody>
          <a:bodyPr>
            <a:normAutofit fontScale="90000"/>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dirty="0">
                <a:solidFill>
                  <a:srgbClr val="572314"/>
                </a:solidFill>
                <a:latin typeface="Times New Roman" panose="02020603050405020304" pitchFamily="18" charset="0"/>
              </a:rPr>
              <a:t>Личная жизнь Сушковой</a:t>
            </a:r>
          </a:p>
        </p:txBody>
      </p:sp>
      <p:sp>
        <p:nvSpPr>
          <p:cNvPr id="7170" name="Text Box 2"/>
          <p:cNvSpPr txBox="1">
            <a:spLocks noChangeArrowheads="1"/>
          </p:cNvSpPr>
          <p:nvPr/>
        </p:nvSpPr>
        <p:spPr bwMode="auto">
          <a:xfrm>
            <a:off x="170992" y="1017281"/>
            <a:ext cx="8856984" cy="5976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1pPr>
            <a:lvl2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2pPr>
            <a:lvl3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3pPr>
            <a:lvl4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4pPr>
            <a:lvl5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9pPr>
          </a:lstStyle>
          <a:p>
            <a:pPr marL="82550" hangingPunct="1">
              <a:lnSpc>
                <a:spcPct val="100000"/>
              </a:lnSpc>
              <a:spcBef>
                <a:spcPts val="600"/>
              </a:spcBef>
            </a:pPr>
            <a:r>
              <a:rPr lang="ru-RU" altLang="en-US" sz="2300" dirty="0">
                <a:latin typeface="Times New Roman" panose="02020603050405020304" pitchFamily="18" charset="0"/>
              </a:rPr>
              <a:t>Екатерина Александровна родилась 18 марта 1812 года в Симбирске. С младенчества была разлучена с родителями и до трёх лет воспитывалась в доме деда Василия Михайловича Сушкова ,бывшего симбирского губернатора. После, до шести лет, проживала с родителями в Пензе, а потом в Москве. Семейная жизнь родителей, Александра Васильевича Сушкова и Анастасии Павловны урождённой княжны Долгоруковой, не сложилась. По воспоминаниям ,отец Екатерины:</a:t>
            </a:r>
          </a:p>
          <a:p>
            <a:pPr marL="82550" hangingPunct="1">
              <a:lnSpc>
                <a:spcPct val="100000"/>
              </a:lnSpc>
              <a:spcBef>
                <a:spcPts val="600"/>
              </a:spcBef>
            </a:pPr>
            <a:r>
              <a:rPr lang="ru-RU" altLang="en-US" sz="2300" dirty="0">
                <a:latin typeface="Times New Roman" panose="02020603050405020304" pitchFamily="18" charset="0"/>
              </a:rPr>
              <a:t>« … </a:t>
            </a:r>
            <a:r>
              <a:rPr lang="ru-RU" altLang="en-US" sz="2300" b="1" i="1" dirty="0">
                <a:latin typeface="Times New Roman" panose="02020603050405020304" pitchFamily="18" charset="0"/>
              </a:rPr>
              <a:t>Был страшный игрок и вообще бесшабашного характера. Всю жизнь свою он проводил в скандалах, буйствах и азартной игре. Когда ему в картах везло, он делал себе ванны из шампанского и выкидывал деньги горстями из окна на улицу, а когда не шло - он ставил на карту не только последнюю копейку, но до последнего носового платка своей жены</a:t>
            </a:r>
            <a:r>
              <a:rPr lang="ru-RU" altLang="en-US" sz="2300" b="1" i="1" dirty="0" smtClean="0">
                <a:latin typeface="Times New Roman" panose="02020603050405020304" pitchFamily="18" charset="0"/>
              </a:rPr>
              <a:t>».</a:t>
            </a:r>
            <a:endParaRPr lang="ru-RU" altLang="en-US" sz="2300" dirty="0">
              <a:latin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827584" y="332656"/>
            <a:ext cx="7543800" cy="684625"/>
          </a:xfrm>
          <a:ln/>
        </p:spPr>
        <p:txBody>
          <a:bodyPr>
            <a:normAutofit fontScale="90000"/>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dirty="0">
                <a:solidFill>
                  <a:srgbClr val="572314"/>
                </a:solidFill>
                <a:latin typeface="Times New Roman" panose="02020603050405020304" pitchFamily="18" charset="0"/>
              </a:rPr>
              <a:t>Личная жизнь Сушковой</a:t>
            </a:r>
          </a:p>
        </p:txBody>
      </p:sp>
      <p:sp>
        <p:nvSpPr>
          <p:cNvPr id="7170" name="Text Box 2"/>
          <p:cNvSpPr txBox="1">
            <a:spLocks noChangeArrowheads="1"/>
          </p:cNvSpPr>
          <p:nvPr/>
        </p:nvSpPr>
        <p:spPr bwMode="auto">
          <a:xfrm>
            <a:off x="170992" y="1017281"/>
            <a:ext cx="8856984" cy="5976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1pPr>
            <a:lvl2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2pPr>
            <a:lvl3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3pPr>
            <a:lvl4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4pPr>
            <a:lvl5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9pPr>
          </a:lstStyle>
          <a:p>
            <a:pPr marL="82550" hangingPunct="1">
              <a:lnSpc>
                <a:spcPct val="100000"/>
              </a:lnSpc>
              <a:spcBef>
                <a:spcPts val="600"/>
              </a:spcBef>
            </a:pPr>
            <a:r>
              <a:rPr lang="ru-RU" altLang="en-US" sz="2300" dirty="0" smtClean="0">
                <a:latin typeface="Times New Roman" panose="02020603050405020304" pitchFamily="18" charset="0"/>
              </a:rPr>
              <a:t>В 1820 году родители Екатерины разъехались. Отец, посчитав, что жена больная сердцем не может воспитывать детей, силой забрал их себе и отдал Екатерину и её младшую сестру Елизавету на воспитание своей сестре.</a:t>
            </a:r>
          </a:p>
          <a:p>
            <a:pPr hangingPunct="1">
              <a:lnSpc>
                <a:spcPct val="100000"/>
              </a:lnSpc>
              <a:spcBef>
                <a:spcPts val="600"/>
              </a:spcBef>
            </a:pPr>
            <a:endParaRPr lang="ru-RU" altLang="en-US" sz="2300" dirty="0" smtClean="0">
              <a:latin typeface="Times New Roman" panose="02020603050405020304" pitchFamily="18" charset="0"/>
            </a:endParaRPr>
          </a:p>
          <a:p>
            <a:pPr marL="82550" hangingPunct="1">
              <a:lnSpc>
                <a:spcPct val="100000"/>
              </a:lnSpc>
              <a:spcBef>
                <a:spcPts val="600"/>
              </a:spcBef>
            </a:pPr>
            <a:r>
              <a:rPr lang="ru-RU" altLang="en-US" sz="2300" dirty="0" smtClean="0">
                <a:latin typeface="Times New Roman" panose="02020603050405020304" pitchFamily="18" charset="0"/>
              </a:rPr>
              <a:t>В богатом доме своей тетки Марии Васильевны Беклешовой Екатерина жила до замужества. В 1829 году Екатерину стали вывозить в свет, где она имела успех и поклонников. Многие считали Екатерину суетной и слишком пустой девушкой, возможно это мнение составилось вследствие того, что её тетка Беклешова очень любила свет и держала свой дом открытым. У них была вечная сутолка, обеды и балы. Сама Екатерина признавалась:</a:t>
            </a:r>
          </a:p>
          <a:p>
            <a:pPr marL="82550" hangingPunct="1">
              <a:lnSpc>
                <a:spcPct val="100000"/>
              </a:lnSpc>
              <a:spcBef>
                <a:spcPts val="600"/>
              </a:spcBef>
            </a:pPr>
            <a:r>
              <a:rPr lang="ru-RU" altLang="en-US" sz="2300" b="1" i="1" dirty="0" smtClean="0">
                <a:latin typeface="Times New Roman" panose="02020603050405020304" pitchFamily="18" charset="0"/>
              </a:rPr>
              <a:t>« Мне необходимо бывать много в свете для того, чтобы сделать блестящую партию</a:t>
            </a:r>
            <a:r>
              <a:rPr lang="ru-RU" altLang="en-US" sz="2300" dirty="0" smtClean="0">
                <a:latin typeface="Times New Roman" panose="02020603050405020304" pitchFamily="18" charset="0"/>
              </a:rPr>
              <a:t>. »</a:t>
            </a:r>
            <a:endParaRPr lang="ru-RU" altLang="en-US" sz="2300" dirty="0">
              <a:latin typeface="Times New Roman" panose="02020603050405020304" pitchFamily="18" charset="0"/>
            </a:endParaRPr>
          </a:p>
        </p:txBody>
      </p:sp>
    </p:spTree>
    <p:extLst>
      <p:ext uri="{BB962C8B-B14F-4D97-AF65-F5344CB8AC3E}">
        <p14:creationId xmlns:p14="http://schemas.microsoft.com/office/powerpoint/2010/main" val="2951229926"/>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1435100" y="274638"/>
            <a:ext cx="7497763" cy="1143000"/>
          </a:xfrm>
          <a:ln/>
        </p:spPr>
        <p:txBody>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a:solidFill>
                  <a:srgbClr val="572314"/>
                </a:solidFill>
                <a:latin typeface="Times New Roman" panose="02020603050405020304" pitchFamily="18" charset="0"/>
              </a:rPr>
              <a:t>Знакомство с Лермонтовым</a:t>
            </a:r>
          </a:p>
        </p:txBody>
      </p:sp>
      <p:sp>
        <p:nvSpPr>
          <p:cNvPr id="8194" name="Text Box 2"/>
          <p:cNvSpPr txBox="1">
            <a:spLocks noChangeArrowheads="1"/>
          </p:cNvSpPr>
          <p:nvPr/>
        </p:nvSpPr>
        <p:spPr bwMode="auto">
          <a:xfrm>
            <a:off x="323528" y="1844824"/>
            <a:ext cx="8820472" cy="63016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1pPr>
            <a:lvl2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2pPr>
            <a:lvl3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3pPr>
            <a:lvl4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4pPr>
            <a:lvl5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9pPr>
          </a:lstStyle>
          <a:p>
            <a:pPr marL="82550" hangingPunct="1">
              <a:lnSpc>
                <a:spcPct val="100000"/>
              </a:lnSpc>
              <a:spcBef>
                <a:spcPts val="600"/>
              </a:spcBef>
            </a:pPr>
            <a:r>
              <a:rPr lang="ru-RU" altLang="en-US" sz="2400" dirty="0">
                <a:latin typeface="Times New Roman" panose="02020603050405020304" pitchFamily="18" charset="0"/>
              </a:rPr>
              <a:t>В доме  своей подруги Верещагиной весной 1830 г. Екатерина Александровна познакомилась с Лермонтовым. Она произвела сильное впечатление на юного поэта. Летом 1830  Лермонтов признается в любви Екатерине.</a:t>
            </a:r>
          </a:p>
          <a:p>
            <a:pPr marL="82550" hangingPunct="1">
              <a:lnSpc>
                <a:spcPct val="100000"/>
              </a:lnSpc>
              <a:spcBef>
                <a:spcPts val="600"/>
              </a:spcBef>
            </a:pPr>
            <a:r>
              <a:rPr lang="ru-RU" altLang="en-US" sz="2400" dirty="0">
                <a:latin typeface="Times New Roman" panose="02020603050405020304" pitchFamily="18" charset="0"/>
              </a:rPr>
              <a:t>Осенью 1830 г. они расстались до конца 1834 г., когда вновь встретились в Петербурге. К этому времени в жизни обоих произошли большие изменения. Лермонтов стал офицером Гусарского полка, за Сушковой прочно установилась репутация кокетки. Она собиралась выйти замуж за Алексея Лопухина, друга Лермонтова. Родные Алексея были против этого брака</a:t>
            </a:r>
            <a:r>
              <a:rPr lang="ru-RU" altLang="en-US" sz="2800" dirty="0">
                <a:latin typeface="Gill Sans MT" panose="020B0502020104020203" pitchFamily="34"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1435100" y="274638"/>
            <a:ext cx="7497763" cy="1143000"/>
          </a:xfrm>
          <a:ln/>
        </p:spPr>
        <p:txBody>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a:solidFill>
                  <a:srgbClr val="572314"/>
                </a:solidFill>
                <a:latin typeface="Times New Roman" panose="02020603050405020304" pitchFamily="18" charset="0"/>
              </a:rPr>
              <a:t>Разрыв романа</a:t>
            </a:r>
          </a:p>
        </p:txBody>
      </p:sp>
      <p:sp>
        <p:nvSpPr>
          <p:cNvPr id="9218" name="Text Box 2"/>
          <p:cNvSpPr txBox="1">
            <a:spLocks noChangeArrowheads="1"/>
          </p:cNvSpPr>
          <p:nvPr/>
        </p:nvSpPr>
        <p:spPr bwMode="auto">
          <a:xfrm>
            <a:off x="611560" y="1700808"/>
            <a:ext cx="8064896"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1pPr>
            <a:lvl2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2pPr>
            <a:lvl3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3pPr>
            <a:lvl4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4pPr>
            <a:lvl5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9pPr>
          </a:lstStyle>
          <a:p>
            <a:pPr marL="82550" hangingPunct="1">
              <a:lnSpc>
                <a:spcPct val="100000"/>
              </a:lnSpc>
              <a:spcBef>
                <a:spcPts val="600"/>
              </a:spcBef>
            </a:pPr>
            <a:r>
              <a:rPr lang="ru-RU" altLang="en-US" sz="2400" dirty="0">
                <a:latin typeface="Times New Roman" panose="02020603050405020304" pitchFamily="18" charset="0"/>
              </a:rPr>
              <a:t>Через три года после разрыва с Лермонтовым, в 1838 году Екатерина Александровна вышла замуж за давнего своего поклонника А. В. Хвостова, с которым познакомилась ещё в 1829 году, человека совсем не богатого и не особенно чиновного.</a:t>
            </a:r>
          </a:p>
          <a:p>
            <a:pPr marL="82550" hangingPunct="1">
              <a:lnSpc>
                <a:spcPct val="100000"/>
              </a:lnSpc>
              <a:spcBef>
                <a:spcPts val="600"/>
              </a:spcBef>
            </a:pPr>
            <a:r>
              <a:rPr lang="ru-RU" altLang="en-US" sz="2400" dirty="0">
                <a:latin typeface="Times New Roman" panose="02020603050405020304" pitchFamily="18" charset="0"/>
              </a:rPr>
              <a:t> Короткое время, когда её муж занимал пост директора дипломатической канцелярии, Екатерина жила на Кавказе. С начала 1840-х гг. Хвостовы  жили за границей .</a:t>
            </a:r>
          </a:p>
          <a:p>
            <a:pPr marL="82550" hangingPunct="1">
              <a:lnSpc>
                <a:spcPct val="100000"/>
              </a:lnSpc>
              <a:spcBef>
                <a:spcPts val="600"/>
              </a:spcBef>
            </a:pPr>
            <a:r>
              <a:rPr lang="ru-RU" altLang="en-US" sz="2400" dirty="0">
                <a:latin typeface="Times New Roman" panose="02020603050405020304" pitchFamily="18" charset="0"/>
              </a:rPr>
              <a:t>В 1861 году умер муж Екатерины Александровны, она возвратилась на родину и поселилась уже навсегда в Петербурге, воспитывала  двух подрастающих дочерей, Анастасию и Алексан</a:t>
            </a:r>
            <a:r>
              <a:rPr lang="ru-RU" altLang="en-US" sz="2400" dirty="0">
                <a:latin typeface="Gill Sans MT" panose="020B0502020104020203" pitchFamily="34" charset="0"/>
              </a:rPr>
              <a:t>дру.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1435100" y="274638"/>
            <a:ext cx="7497763" cy="1143000"/>
          </a:xfrm>
          <a:ln/>
        </p:spPr>
        <p:txBody>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dirty="0">
                <a:solidFill>
                  <a:srgbClr val="572314"/>
                </a:solidFill>
                <a:latin typeface="Times New Roman" panose="02020603050405020304" pitchFamily="18" charset="0"/>
              </a:rPr>
              <a:t>Варвара Лопухина</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484313"/>
            <a:ext cx="3384550" cy="3959225"/>
          </a:xfrm>
          <a:prstGeom prst="rect">
            <a:avLst/>
          </a:prstGeom>
          <a:noFill/>
          <a:ln w="63360" cap="flat">
            <a:solidFill>
              <a:srgbClr val="333333"/>
            </a:solidFill>
            <a:round/>
            <a:headEnd/>
            <a:tailEnd/>
          </a:ln>
          <a:effectLst>
            <a:outerShdw dist="291960" dir="5400000" algn="ctr" rotWithShape="0">
              <a:srgbClr val="000000">
                <a:alpha val="22043"/>
              </a:srgbClr>
            </a:outerShdw>
          </a:effectLst>
          <a:extLst>
            <a:ext uri="{909E8E84-426E-40DD-AFC4-6F175D3DCCD1}">
              <a14:hiddenFill xmlns:a14="http://schemas.microsoft.com/office/drawing/2010/main">
                <a:blipFill dpi="0" rotWithShape="0">
                  <a:blip/>
                  <a:srcRect/>
                  <a:stretch>
                    <a:fillRect/>
                  </a:stretch>
                </a:blipFill>
              </a14:hiddenFill>
            </a:ext>
          </a:extLst>
        </p:spPr>
      </p:pic>
      <p:sp>
        <p:nvSpPr>
          <p:cNvPr id="10243" name="Rectangle 3"/>
          <p:cNvSpPr>
            <a:spLocks noChangeArrowheads="1"/>
          </p:cNvSpPr>
          <p:nvPr/>
        </p:nvSpPr>
        <p:spPr bwMode="auto">
          <a:xfrm>
            <a:off x="1835150" y="2060575"/>
            <a:ext cx="3240088" cy="2224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ru-RU" altLang="en-US" sz="2800" b="1" i="1">
                <a:latin typeface="Times New Roman" panose="02020603050405020304" pitchFamily="18" charset="0"/>
              </a:rPr>
              <a:t>Варвара Александровна Бахметева, (урождённая Лопухина)</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435100" y="274638"/>
            <a:ext cx="7497763" cy="1143000"/>
          </a:xfrm>
          <a:ln/>
        </p:spPr>
        <p:txBody>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a:solidFill>
                  <a:srgbClr val="572314"/>
                </a:solidFill>
                <a:latin typeface="Times New Roman" panose="02020603050405020304" pitchFamily="18" charset="0"/>
              </a:rPr>
              <a:t>Увлечения юности</a:t>
            </a:r>
          </a:p>
        </p:txBody>
      </p:sp>
      <p:sp>
        <p:nvSpPr>
          <p:cNvPr id="11266" name="Text Box 2"/>
          <p:cNvSpPr txBox="1">
            <a:spLocks noChangeArrowheads="1"/>
          </p:cNvSpPr>
          <p:nvPr/>
        </p:nvSpPr>
        <p:spPr bwMode="auto">
          <a:xfrm>
            <a:off x="484712" y="2044824"/>
            <a:ext cx="8465319"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1pPr>
            <a:lvl2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2pPr>
            <a:lvl3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3pPr>
            <a:lvl4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4pPr>
            <a:lvl5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9pPr>
          </a:lstStyle>
          <a:p>
            <a:pPr marL="82550" hangingPunct="1">
              <a:lnSpc>
                <a:spcPct val="100000"/>
              </a:lnSpc>
              <a:spcBef>
                <a:spcPts val="600"/>
              </a:spcBef>
            </a:pPr>
            <a:r>
              <a:rPr lang="ru-RU" altLang="en-US" sz="2400" dirty="0">
                <a:latin typeface="Times New Roman" panose="02020603050405020304" pitchFamily="18" charset="0"/>
              </a:rPr>
              <a:t>Варвара Лопухина происходила из старинного дворянского рода.  Родилась в 1815 году , умерла в 1851 году. Была 7 ребёнком из 8 детей, но из них 4 умерли в детстве. Её старший брат </a:t>
            </a:r>
            <a:r>
              <a:rPr lang="ru-RU" altLang="en-US" sz="2400" i="1" dirty="0">
                <a:latin typeface="Times New Roman" panose="02020603050405020304" pitchFamily="18" charset="0"/>
              </a:rPr>
              <a:t>Алексей</a:t>
            </a:r>
            <a:r>
              <a:rPr lang="ru-RU" altLang="en-US" sz="2400" dirty="0">
                <a:latin typeface="Times New Roman" panose="02020603050405020304" pitchFamily="18" charset="0"/>
              </a:rPr>
              <a:t> и сестры </a:t>
            </a:r>
            <a:r>
              <a:rPr lang="ru-RU" altLang="en-US" sz="2400" i="1" dirty="0">
                <a:latin typeface="Times New Roman" panose="02020603050405020304" pitchFamily="18" charset="0"/>
              </a:rPr>
              <a:t>Мария</a:t>
            </a:r>
            <a:r>
              <a:rPr lang="ru-RU" altLang="en-US" sz="2400" dirty="0">
                <a:latin typeface="Times New Roman" panose="02020603050405020304" pitchFamily="18" charset="0"/>
              </a:rPr>
              <a:t> и </a:t>
            </a:r>
            <a:r>
              <a:rPr lang="ru-RU" altLang="en-US" sz="2400" i="1" dirty="0">
                <a:latin typeface="Times New Roman" panose="02020603050405020304" pitchFamily="18" charset="0"/>
              </a:rPr>
              <a:t>Елизавета</a:t>
            </a:r>
            <a:r>
              <a:rPr lang="ru-RU" altLang="en-US" sz="2400" dirty="0">
                <a:latin typeface="Times New Roman" panose="02020603050405020304" pitchFamily="18" charset="0"/>
              </a:rPr>
              <a:t> были близкими друзьями Михаила Лермонтова с 1828 года, со времён его обучения в Москве.</a:t>
            </a:r>
          </a:p>
          <a:p>
            <a:pPr marL="82550" hangingPunct="1">
              <a:lnSpc>
                <a:spcPct val="100000"/>
              </a:lnSpc>
              <a:spcBef>
                <a:spcPts val="600"/>
              </a:spcBef>
            </a:pPr>
            <a:r>
              <a:rPr lang="ru-RU" altLang="en-US" sz="2400" dirty="0">
                <a:latin typeface="Times New Roman" panose="02020603050405020304" pitchFamily="18" charset="0"/>
              </a:rPr>
              <a:t> Варвара Лопухина познакомилась с поэтом в ноябре 1831 года, когда приехала в Москву из имения. Молодые люди полюбили друг друга. Восемнадцатилетний поэт посвятил возлюбленной множество произведений.</a:t>
            </a:r>
          </a:p>
          <a:p>
            <a:pPr hangingPunct="1">
              <a:lnSpc>
                <a:spcPct val="100000"/>
              </a:lnSpc>
              <a:spcBef>
                <a:spcPts val="600"/>
              </a:spcBef>
            </a:pPr>
            <a:endParaRPr lang="ru-RU" altLang="en-US" sz="2400" dirty="0">
              <a:latin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1435100" y="274638"/>
            <a:ext cx="7497763" cy="1143000"/>
          </a:xfrm>
          <a:ln/>
        </p:spPr>
        <p:txBody>
          <a:bodyPr/>
          <a:lstStyle/>
          <a:p>
            <a:pPr algn="ctr">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ru-RU" altLang="en-US" sz="4300" b="1" i="1">
                <a:solidFill>
                  <a:srgbClr val="572314"/>
                </a:solidFill>
                <a:latin typeface="Times New Roman" panose="02020603050405020304" pitchFamily="18" charset="0"/>
              </a:rPr>
              <a:t>Любовь к поэту</a:t>
            </a:r>
          </a:p>
        </p:txBody>
      </p:sp>
      <p:sp>
        <p:nvSpPr>
          <p:cNvPr id="12290" name="Text Box 2"/>
          <p:cNvSpPr txBox="1">
            <a:spLocks noChangeArrowheads="1"/>
          </p:cNvSpPr>
          <p:nvPr/>
        </p:nvSpPr>
        <p:spPr bwMode="auto">
          <a:xfrm>
            <a:off x="323528" y="1416245"/>
            <a:ext cx="8609335"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1pPr>
            <a:lvl2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2pPr>
            <a:lvl3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3pPr>
            <a:lvl4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4pPr>
            <a:lvl5pPr>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255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rgbClr val="000000"/>
                </a:solidFill>
                <a:latin typeface="Arial" panose="020B0604020202020204" pitchFamily="34" charset="0"/>
                <a:ea typeface="Microsoft YaHei" panose="020B0503020204020204" pitchFamily="34" charset="-122"/>
              </a:defRPr>
            </a:lvl9pPr>
          </a:lstStyle>
          <a:p>
            <a:pPr marL="82550" hangingPunct="1">
              <a:lnSpc>
                <a:spcPct val="100000"/>
              </a:lnSpc>
              <a:spcBef>
                <a:spcPts val="600"/>
              </a:spcBef>
            </a:pPr>
            <a:r>
              <a:rPr lang="ru-RU" altLang="en-US" sz="2200">
                <a:latin typeface="Times New Roman" panose="02020603050405020304" pitchFamily="18" charset="0"/>
              </a:rPr>
              <a:t> По воспоминаниям родственников поэта, чувство любви к Лопухиной поэт  сохранил до конца жизни. Однако семья Лопухиных выступала против подобного брака. Главным противником выступал отец, Александр Николаевич Лопухин. Также против такого союза высказывалась и сестра Варвары и подруга Лермонтова Мария.  В мае 1835 года Варвара Лопухина вышла замуж за богатого помещика Николая Фёдоровича Бахметева. Ему тогда было уже 37 лет, а Варваре только 20. </a:t>
            </a:r>
          </a:p>
          <a:p>
            <a:pPr marL="82550" hangingPunct="1">
              <a:lnSpc>
                <a:spcPct val="100000"/>
              </a:lnSpc>
              <a:spcBef>
                <a:spcPts val="600"/>
              </a:spcBef>
            </a:pPr>
            <a:r>
              <a:rPr lang="ru-RU" altLang="en-US" sz="2200">
                <a:latin typeface="Times New Roman" panose="02020603050405020304" pitchFamily="18" charset="0"/>
              </a:rPr>
              <a:t>Утверждают, что Варвара Александровна не была счастлива в замужестве, тем более что Н.Ф. Бахметев оказался большим ревнивцем и запретил жене даже говорить о Лермонтове. 	</a:t>
            </a:r>
          </a:p>
          <a:p>
            <a:pPr marL="82550" hangingPunct="1">
              <a:lnSpc>
                <a:spcPct val="100000"/>
              </a:lnSpc>
              <a:spcBef>
                <a:spcPts val="600"/>
              </a:spcBef>
            </a:pPr>
            <a:r>
              <a:rPr lang="ru-RU" altLang="en-US" sz="2200">
                <a:latin typeface="Times New Roman" panose="02020603050405020304" pitchFamily="18" charset="0"/>
              </a:rPr>
              <a:t> При известии о свадьбе Лопухиной  поэт </a:t>
            </a:r>
            <a:r>
              <a:rPr lang="ru-RU" altLang="en-US" sz="2200" b="1" i="1">
                <a:latin typeface="Times New Roman" panose="02020603050405020304" pitchFamily="18" charset="0"/>
              </a:rPr>
              <a:t>«изменился в лице и побледнел». </a:t>
            </a:r>
            <a:r>
              <a:rPr lang="ru-RU" altLang="en-US" sz="2200">
                <a:latin typeface="Times New Roman" panose="02020603050405020304" pitchFamily="18" charset="0"/>
              </a:rPr>
              <a:t>Образ графини Веры в романе « Герой нашего времени» поэт списал с Варвары.</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MT"/>
        <a:ea typeface="Microsoft YaHei"/>
        <a:cs typeface=""/>
      </a:majorFont>
      <a:minorFont>
        <a:latin typeface="Gill Sans MT"/>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60</TotalTime>
  <Words>663</Words>
  <Application>Microsoft Office PowerPoint</Application>
  <PresentationFormat>On-screen Show (4:3)</PresentationFormat>
  <Paragraphs>44</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Times New Roman</vt:lpstr>
      <vt:lpstr>Gill Sans MT</vt:lpstr>
      <vt:lpstr>Microsoft YaHei</vt:lpstr>
      <vt:lpstr>Arial</vt:lpstr>
      <vt:lpstr>Segoe UI</vt:lpstr>
      <vt:lpstr>Office Theme</vt:lpstr>
      <vt:lpstr>Retrospect</vt:lpstr>
      <vt:lpstr>М.Ю. Лермонтов  Адресаты любовной лирики</vt:lpstr>
      <vt:lpstr>Екатерина Сушкова</vt:lpstr>
      <vt:lpstr>Личная жизнь Сушковой</vt:lpstr>
      <vt:lpstr>Личная жизнь Сушковой</vt:lpstr>
      <vt:lpstr>Знакомство с Лермонтовым</vt:lpstr>
      <vt:lpstr>Разрыв романа</vt:lpstr>
      <vt:lpstr>Варвара Лопухина</vt:lpstr>
      <vt:lpstr>Увлечения юности</vt:lpstr>
      <vt:lpstr>Любовь к поэту</vt:lpstr>
      <vt:lpstr>Екатерина Быховец</vt:lpstr>
      <vt:lpstr>Верный друг или возлюбленная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М.Ю. Лермонтов  Адресаты любовной лирики</dc:title>
  <dc:subject/>
  <dc:creator>Admin</dc:creator>
  <cp:keywords/>
  <dc:description/>
  <cp:lastModifiedBy>pptforschool.ru</cp:lastModifiedBy>
  <cp:revision>8</cp:revision>
  <cp:lastPrinted>1601-01-01T00:00:00Z</cp:lastPrinted>
  <dcterms:created xsi:type="dcterms:W3CDTF">2016-01-10T08:47:52Z</dcterms:created>
  <dcterms:modified xsi:type="dcterms:W3CDTF">2018-05-15T07:10:07Z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Экран (4:3)</vt:lpwstr>
  </property>
  <property fmtid="{D5CDD505-2E9C-101B-9397-08002B2CF9AE}" pid="9" name="ScaleCrop">
    <vt:bool>false</vt:bool>
  </property>
  <property fmtid="{D5CDD505-2E9C-101B-9397-08002B2CF9AE}" pid="10" name="ShareDoc">
    <vt:bool>false</vt:bool>
  </property>
  <property fmtid="{D5CDD505-2E9C-101B-9397-08002B2CF9AE}" pid="11" name="Slides">
    <vt:i4>10</vt:i4>
  </property>
</Properties>
</file>