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97B12-C002-400C-832B-537D756A9A41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FCF3-1741-4D6F-BDA1-E98301D5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94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7FCF3-1741-4D6F-BDA1-E98301D575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99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B8BBB-D240-4763-BB61-C32971016A7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929718" cy="12144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hardEdge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>
                  <a:solidFill>
                    <a:schemeClr val="bg1"/>
                  </a:solidFill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Эрих Мария</a:t>
            </a:r>
            <a:endParaRPr lang="ru-RU" sz="8000" b="1" spc="50" dirty="0">
              <a:ln w="11430">
                <a:solidFill>
                  <a:schemeClr val="bg1"/>
                </a:solidFill>
              </a:ln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299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500174"/>
            <a:ext cx="471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A5002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Ремарк</a:t>
            </a:r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4429132"/>
            <a:ext cx="507206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A5002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1898-1970</a:t>
            </a:r>
            <a:endParaRPr lang="ru-RU" sz="7200" b="1" cap="none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42" y="1215667"/>
            <a:ext cx="3526192" cy="536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15370" cy="928670"/>
          </a:xfrm>
        </p:spPr>
        <p:txBody>
          <a:bodyPr/>
          <a:lstStyle/>
          <a:p>
            <a:r>
              <a:rPr lang="ru-RU" dirty="0" err="1" smtClean="0"/>
              <a:t>Полетт</a:t>
            </a:r>
            <a:r>
              <a:rPr lang="ru-RU" dirty="0" smtClean="0"/>
              <a:t> </a:t>
            </a:r>
            <a:r>
              <a:rPr lang="ru-RU" dirty="0" err="1" smtClean="0"/>
              <a:t>Годдар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/>
              <a:t>     </a:t>
            </a:r>
            <a:r>
              <a:rPr lang="ru-RU" sz="2300" dirty="0" smtClean="0"/>
              <a:t>В</a:t>
            </a:r>
            <a:r>
              <a:rPr lang="ru-RU" sz="2300" dirty="0" smtClean="0"/>
              <a:t> 1951 году Ремарк познакомился с голливудской актрисой Полетт Годдар ,бывшей женой Чарли Чаплина, которая помогла ему прийти в себя после связи с Дитрих, излечила от депрессии и вообще, как говорил сам Ремарк, «действовала на него положительно» В 1957 году Ремарк наконец развёлся с Юттой, а в 1958 году он и Полетт поженились. В тот же год Ремарк вернулся в Швейцарию, где и прожил остаток жизни. Дитрих презирала </a:t>
            </a:r>
            <a:r>
              <a:rPr lang="ru-RU" sz="2300" dirty="0" err="1" smtClean="0"/>
              <a:t>Полетт</a:t>
            </a:r>
            <a:r>
              <a:rPr lang="ru-RU" sz="2300" dirty="0" smtClean="0"/>
              <a:t> за корыстное  отношение к мужчинам. Некоторые думали ,что Годдар нужны были деньги Ремарка</a:t>
            </a:r>
            <a:r>
              <a:rPr lang="ru-RU" sz="2300" dirty="0" smtClean="0"/>
              <a:t>, но </a:t>
            </a:r>
            <a:r>
              <a:rPr lang="ru-RU" sz="2300" dirty="0" smtClean="0"/>
              <a:t>это было не так .  На момент  их встречи  актриса была очень богатой дамой, получавшей огромные гонорары за съемки. Ради мужа голливудская дива забросила свою великосветскую жизнь и довольно смирно сидела возле  него почти 20 лет, читала его книги, сопровождала в поездках и принимала его друзей. Именно ей он посвятил «Черный обелиск» и «Время жить и время умирать». </a:t>
            </a:r>
            <a:endParaRPr lang="ru-RU" sz="23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786454"/>
            <a:ext cx="5143536" cy="1071546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Поллет</a:t>
            </a:r>
            <a:r>
              <a:rPr lang="ru-RU" sz="4000" dirty="0" smtClean="0"/>
              <a:t> </a:t>
            </a:r>
            <a:r>
              <a:rPr lang="ru-RU" sz="4000" dirty="0" err="1" smtClean="0"/>
              <a:t>Годдар</a:t>
            </a:r>
            <a:endParaRPr lang="ru-RU" sz="4000" dirty="0"/>
          </a:p>
        </p:txBody>
      </p:sp>
      <p:pic>
        <p:nvPicPr>
          <p:cNvPr id="6" name="Рисунок 5" descr="Paulette_Goddard,_A_Stranger_Came_Home_publicity_(1954)_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0"/>
            <a:ext cx="4757778" cy="585786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/>
          <a:lstStyle/>
          <a:p>
            <a:r>
              <a:rPr lang="ru-RU" dirty="0" err="1" smtClean="0"/>
              <a:t>Полетт</a:t>
            </a:r>
            <a:r>
              <a:rPr lang="ru-RU" dirty="0" smtClean="0"/>
              <a:t> </a:t>
            </a:r>
            <a:r>
              <a:rPr lang="ru-RU" dirty="0" err="1" smtClean="0"/>
              <a:t>Годдар</a:t>
            </a:r>
            <a:r>
              <a:rPr lang="ru-RU" dirty="0" smtClean="0"/>
              <a:t> и Эрих Ремарк </a:t>
            </a:r>
            <a:endParaRPr lang="ru-RU" dirty="0"/>
          </a:p>
        </p:txBody>
      </p:sp>
      <p:pic>
        <p:nvPicPr>
          <p:cNvPr id="4" name="Содержимое 3" descr="Изображение 0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42852"/>
            <a:ext cx="4214842" cy="5734616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«Три товарища»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5500694" cy="5500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entury Gothic" pitchFamily="34" charset="0"/>
                <a:cs typeface="Arial" pitchFamily="34" charset="0"/>
              </a:rPr>
              <a:t>    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Роман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 «Три товарища» повествует о дружбе трех друзей, которые в послевоенные годы показывают всю свою самоотверженность ради ее сохранения.Действие происходит в Германии приблизительно в 1928-м году. Три товарища — Роберт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Локамп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(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Робби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),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Отто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Кестер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и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Готтфрид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Ленц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содержат небольшую авторемонтную мастерскую. Главный герой, автомеханик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Робби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познакомился с очаровательной девушкой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Патрицией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Хольман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(Пат).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Робби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и Пат — люди разных судеб и из разных слоёв общества — полюбили друг друга. В романе показывается развитие их любви на фоне кризиса тех лет.</a:t>
            </a:r>
            <a:endParaRPr lang="ru-RU" sz="2000" dirty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4" name="Рисунок 3" descr="10051306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161" y="1500174"/>
            <a:ext cx="3526963" cy="514353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Эрих Пауль Ремарк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199"/>
            <a:ext cx="483488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Эрих Мария(Пауль) Ремарк родился 22 июня 1898 года в Оснабрюке,Германия. Был сыном книжного переплетчика . В возрасте шестнадцати-семнадцати лет  делает  свои первые попытки написания  сочинений, стихов.В этом возрасте он начал  роман, который был закончен позже и опубликован в 1920 году как «Мансарда снов».После смерти матери в 1918 году сменил своё второе имя в её честь.</a:t>
            </a:r>
            <a:endParaRPr lang="ru-RU" dirty="0"/>
          </a:p>
        </p:txBody>
      </p:sp>
      <p:pic>
        <p:nvPicPr>
          <p:cNvPr id="4" name="Рисунок 3" descr="111557063_2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1398570"/>
            <a:ext cx="3590084" cy="492922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Война. Армия.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857752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В 1916 году был призван в армию, 17 июня 1917 года направлен на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Западный фронт</a:t>
            </a:r>
            <a:r>
              <a:rPr lang="ru-RU" dirty="0" smtClean="0">
                <a:latin typeface="Century Gothic" pitchFamily="34" charset="0"/>
              </a:rPr>
              <a:t>. 31 июля 1917 года был ранен в левую ногу, правую руку, шею, и провёл остаток войны в военном госпитале в </a:t>
            </a:r>
            <a:r>
              <a:rPr lang="ru-RU" dirty="0" err="1" smtClean="0">
                <a:latin typeface="Century Gothic" pitchFamily="34" charset="0"/>
              </a:rPr>
              <a:t>Германии.Часто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</a:t>
            </a:r>
            <a:r>
              <a:rPr lang="ru-RU" dirty="0" smtClean="0">
                <a:latin typeface="Century Gothic" pitchFamily="34" charset="0"/>
              </a:rPr>
              <a:t> своих произведения Ремарк упоминал годы войны.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4" name="Рисунок 3" descr="erich-maria-remarqu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357297"/>
            <a:ext cx="4000528" cy="5313521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и карьера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en-US" dirty="0" smtClean="0"/>
              <a:t>    </a:t>
            </a:r>
            <a:r>
              <a:rPr lang="ru-RU" dirty="0" smtClean="0"/>
              <a:t>Еще </a:t>
            </a:r>
            <a:r>
              <a:rPr lang="ru-RU" dirty="0" smtClean="0"/>
              <a:t>до окончания войны он пошел на преподавательские курсы для ветеранов и вскоре после этого устроился на работу в школу. Проработав год, он переехал в Берлин и пытался устроить свою жизнь, найти свое место в обществе. Он работал каменщиком, водителем-испытателем на фирме, которая изготавливала шины, профессиональным автогонщиком, журналистом, перевозил надгробные памятники, играл на органе в часовне, расположенной при клинике для душевнобольных. Нигде он долго не задерживался. Работая журналистом, он писал спортивные репортажи для журнала «Спорт в иллюстрациях». Это было движущим началом его литературного творчества.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5004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latin typeface="Bookman Old Style" pitchFamily="18" charset="0"/>
              </a:rPr>
              <a:t>    </a:t>
            </a:r>
            <a:r>
              <a:rPr lang="ru-RU" sz="9600" dirty="0" smtClean="0">
                <a:latin typeface="Bookman Old Style" pitchFamily="18" charset="0"/>
              </a:rPr>
              <a:t>В</a:t>
            </a:r>
            <a:r>
              <a:rPr lang="ru-RU" sz="9600" dirty="0" smtClean="0">
                <a:latin typeface="Bookman Old Style" pitchFamily="18" charset="0"/>
              </a:rPr>
              <a:t> 1919 году, сразу по окончании войны Ремарк издал в печать повесть, которая называлась «Женщина с молодыми глазами». Через год за ней последовал роман под названием «Мансарда снов». Уже в этих первых произведениях присутствовала характерная Ремарку манера излагать события просто, незамысловато, понятным языком с остроумно подмеченными деталями. Но в первые послевоенные годы это не было оценено читателями, и романы остались незамеченными. В 1925 году писатель получил место редактора в спортивной газете, для которой писал репортажи.</a:t>
            </a:r>
          </a:p>
          <a:p>
            <a:endParaRPr lang="ru-RU" dirty="0"/>
          </a:p>
        </p:txBody>
      </p:sp>
      <p:pic>
        <p:nvPicPr>
          <p:cNvPr id="4" name="Рисунок 3" descr="Erih_Mariya_Remark__Priyut_G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36181"/>
            <a:ext cx="2214546" cy="3321820"/>
          </a:xfrm>
          <a:prstGeom prst="rect">
            <a:avLst/>
          </a:prstGeom>
        </p:spPr>
      </p:pic>
      <p:pic>
        <p:nvPicPr>
          <p:cNvPr id="5" name="Содержимое 3" descr="remarque-за-столо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544181"/>
            <a:ext cx="5858687" cy="331382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Брак и семейная жизнь .</a:t>
            </a:r>
            <a:br>
              <a:rPr lang="ru-RU" dirty="0" smtClean="0"/>
            </a:br>
            <a:r>
              <a:rPr lang="ru-RU" dirty="0" err="1" smtClean="0"/>
              <a:t>Ильзе</a:t>
            </a:r>
            <a:r>
              <a:rPr lang="ru-RU" dirty="0" smtClean="0"/>
              <a:t> </a:t>
            </a:r>
            <a:r>
              <a:rPr lang="ru-RU" dirty="0" err="1" smtClean="0"/>
              <a:t>Замбона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7638"/>
            <a:ext cx="8749636" cy="507209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 октябре 1925 года женился на </a:t>
            </a:r>
            <a:r>
              <a:rPr lang="ru-RU" dirty="0" err="1" smtClean="0"/>
              <a:t>Ильзе</a:t>
            </a:r>
            <a:r>
              <a:rPr lang="ru-RU" dirty="0" smtClean="0"/>
              <a:t> </a:t>
            </a:r>
            <a:r>
              <a:rPr lang="ru-RU" dirty="0" err="1" smtClean="0"/>
              <a:t>Ютте</a:t>
            </a:r>
            <a:r>
              <a:rPr lang="ru-RU" dirty="0" smtClean="0"/>
              <a:t> </a:t>
            </a:r>
            <a:r>
              <a:rPr lang="ru-RU" dirty="0" err="1" smtClean="0"/>
              <a:t>Замбона</a:t>
            </a:r>
            <a:r>
              <a:rPr lang="ru-RU" dirty="0" smtClean="0"/>
              <a:t>, бывшей танцовщице. </a:t>
            </a:r>
            <a:r>
              <a:rPr lang="ru-RU" dirty="0" err="1" smtClean="0"/>
              <a:t>Ютта</a:t>
            </a:r>
            <a:r>
              <a:rPr lang="ru-RU" dirty="0" smtClean="0"/>
              <a:t> в течение многих лет страдала от чахотки. Она стала прообразом для нескольких героинь произведений Ремарка, в том числе и Пат из романа «Три товарища». Брак продлился чуть более 4 лет, после чего они развелись. Впрочем, в 1938 году Ремарк снова заключил с </a:t>
            </a:r>
            <a:r>
              <a:rPr lang="ru-RU" dirty="0" err="1" smtClean="0"/>
              <a:t>Юттой</a:t>
            </a:r>
            <a:r>
              <a:rPr lang="ru-RU" dirty="0" smtClean="0"/>
              <a:t> брак — чтобы помочь ей выбраться из Германии и получить возможность жить в Швейцарии, где в то время жил он сам, а позже они вместе уехали в США. Официально развод был оформлен лишь в 1957 году. Писатель до конца жизни выплачивал </a:t>
            </a:r>
            <a:r>
              <a:rPr lang="ru-RU" dirty="0" err="1" smtClean="0"/>
              <a:t>Ютте</a:t>
            </a:r>
            <a:r>
              <a:rPr lang="ru-RU" dirty="0" smtClean="0"/>
              <a:t> денежное пособие, а также завещал ей 50 тысяч долларов.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/>
          <a:lstStyle/>
          <a:p>
            <a:r>
              <a:rPr lang="ru-RU" dirty="0" err="1" smtClean="0"/>
              <a:t>Ильзе</a:t>
            </a:r>
            <a:r>
              <a:rPr lang="ru-RU" dirty="0" smtClean="0"/>
              <a:t> </a:t>
            </a:r>
            <a:r>
              <a:rPr lang="ru-RU" dirty="0" err="1" smtClean="0"/>
              <a:t>Ютте</a:t>
            </a:r>
            <a:r>
              <a:rPr lang="ru-RU" dirty="0" smtClean="0"/>
              <a:t> </a:t>
            </a:r>
            <a:r>
              <a:rPr lang="ru-RU" dirty="0" err="1" smtClean="0"/>
              <a:t>Замбона</a:t>
            </a:r>
            <a:endParaRPr lang="ru-RU" dirty="0"/>
          </a:p>
        </p:txBody>
      </p:sp>
      <p:pic>
        <p:nvPicPr>
          <p:cNvPr id="6" name="Содержимое 5" descr="09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58566"/>
            <a:ext cx="4357718" cy="5945865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Марлен Дитрих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В</a:t>
            </a:r>
            <a:r>
              <a:rPr lang="ru-RU" dirty="0" smtClean="0"/>
              <a:t> 1937 году писатель познакомился с Марлен Дитрих , с которой у него завязался бурный и мучительный роман.   Дитрих изменяла Ремарку с мужчинами и женщинами, обожала таскать его в те места, где находились ее новые возлюбленные, чтобы привлечь их внимание к своей персоне. Она приезжала к Ремарку ,но не оставалась на ночь, чем доводила писателя до нервных срывов  и </a:t>
            </a:r>
            <a:r>
              <a:rPr lang="ru-RU" dirty="0" smtClean="0"/>
              <a:t>депрессий</a:t>
            </a:r>
            <a:r>
              <a:rPr lang="ru-RU" dirty="0" smtClean="0"/>
              <a:t>.  В «Триумфальной арке» с нее списана </a:t>
            </a:r>
            <a:r>
              <a:rPr lang="ru-RU" dirty="0" err="1" smtClean="0"/>
              <a:t>Жоан</a:t>
            </a:r>
            <a:r>
              <a:rPr lang="ru-RU" dirty="0" smtClean="0"/>
              <a:t> </a:t>
            </a:r>
            <a:r>
              <a:rPr lang="ru-RU" dirty="0" err="1" smtClean="0"/>
              <a:t>Маду</a:t>
            </a:r>
            <a:r>
              <a:rPr lang="ru-RU" dirty="0" smtClean="0"/>
              <a:t> —нетерпимая женщина , в которой переплелись в один клубок  любовь, предательство, равнодушие и ненависть. Прочитав книгу, актриса почувствовала себя уязвленной.  Марлен Дитрих не хотела иметь с Ремарком никаких серьезных отношений,  но хотела цепко держать в своих руках. В конце концов, он сбежал от нее  и от своих чувств в Нью-Йорк.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86808" cy="857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Марлен Дитрих и Эрих Ремарк </a:t>
            </a:r>
            <a:endParaRPr lang="ru-RU" dirty="0"/>
          </a:p>
        </p:txBody>
      </p:sp>
      <p:pic>
        <p:nvPicPr>
          <p:cNvPr id="4" name="Содержимое 3" descr="6uqci977-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7858180" cy="5671556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172</TotalTime>
  <Words>65</Words>
  <Application>Microsoft Office PowerPoint</Application>
  <PresentationFormat>On-screen Show (4:3)</PresentationFormat>
  <Paragraphs>23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Century Gothic</vt:lpstr>
      <vt:lpstr>Constantia</vt:lpstr>
      <vt:lpstr>Impact</vt:lpstr>
      <vt:lpstr>Тема Office</vt:lpstr>
      <vt:lpstr>Эрих Мария</vt:lpstr>
      <vt:lpstr>Эрих Пауль Ремарк </vt:lpstr>
      <vt:lpstr>Война. Армия.</vt:lpstr>
      <vt:lpstr>Работа и карьера .</vt:lpstr>
      <vt:lpstr>PowerPoint Presentation</vt:lpstr>
      <vt:lpstr>Брак и семейная жизнь . Ильзе Замбона.</vt:lpstr>
      <vt:lpstr>Ильзе Ютте Замбона</vt:lpstr>
      <vt:lpstr>Марлен Дитрих </vt:lpstr>
      <vt:lpstr>Марлен Дитрих и Эрих Ремарк </vt:lpstr>
      <vt:lpstr>Полетт Годдар </vt:lpstr>
      <vt:lpstr>Поллет Годдар</vt:lpstr>
      <vt:lpstr>Полетт Годдар и Эрих Ремарк </vt:lpstr>
      <vt:lpstr>«Три товарища»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Эрих Мария</dc:title>
  <dc:creator>www.PHILka.RU</dc:creator>
  <cp:lastModifiedBy>pptforschool.ru</cp:lastModifiedBy>
  <cp:revision>21</cp:revision>
  <dcterms:created xsi:type="dcterms:W3CDTF">2014-05-03T17:20:32Z</dcterms:created>
  <dcterms:modified xsi:type="dcterms:W3CDTF">2018-02-28T12:27:13Z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424962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