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7" r:id="rId2"/>
    <p:sldId id="258" r:id="rId3"/>
    <p:sldId id="259" r:id="rId4"/>
    <p:sldId id="260" r:id="rId5"/>
    <p:sldId id="284" r:id="rId6"/>
    <p:sldId id="261" r:id="rId7"/>
    <p:sldId id="281" r:id="rId8"/>
    <p:sldId id="263" r:id="rId9"/>
    <p:sldId id="264" r:id="rId10"/>
    <p:sldId id="267" r:id="rId11"/>
    <p:sldId id="265" r:id="rId12"/>
    <p:sldId id="266" r:id="rId13"/>
    <p:sldId id="285" r:id="rId14"/>
    <p:sldId id="268" r:id="rId15"/>
    <p:sldId id="269" r:id="rId16"/>
    <p:sldId id="280" r:id="rId17"/>
    <p:sldId id="286" r:id="rId18"/>
    <p:sldId id="270" r:id="rId19"/>
    <p:sldId id="274" r:id="rId20"/>
    <p:sldId id="279" r:id="rId21"/>
    <p:sldId id="275" r:id="rId22"/>
    <p:sldId id="277" r:id="rId23"/>
    <p:sldId id="278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05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9B0FFA0C-CA4D-4D4C-B59B-9F56CA882719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fld id="{F47A210D-8A76-451B-B376-5CA55049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e/e0/Dostoevsky_1879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F%D0%BE%D1%80%D1%82%D1%80%D0%B5%D1%82%20%D0%BD.%D0%B0.%20%D0%BD%D0%B5%D0%BA%D1%80%D0%B0%D1%81%D0%BE%D0%B2%D0%B0&amp;noreask=1&amp;img_url=http://kp.ru/f/12/image/22/88/3178822.jpg&amp;pos=17&amp;rpt=simage&amp;lr=2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719" y="18864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Ф. М. Достоевский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Жизнь и творчество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67" y="1484784"/>
            <a:ext cx="4217129" cy="4867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6131651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52292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Евангелие, подаренное Ф.М. Достоевскому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Н.Д. Фонвизиной и  П.Е. Анненковой,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женами декабристов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6024357" cy="3777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503011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1850-1854 г.г. –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каторжные работы в  Омском остроге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090" y="1268760"/>
            <a:ext cx="2880320" cy="3910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6016" y="328498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 в каторге между разбойниками  я, в четыре года, отличил наконец людей. Поверишь ли: есть характеры глубокие, сильные, прекрасные, и как весело было под грубой корой отыскать золото… Что за чудный народ.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2555404"/>
            <a:ext cx="3563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Вообще, время для меня не потеряно. Если я узнал не Россию, так русский народ хорошо, и так хорошо, как, может быть, не многие знают его»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Из письма Ф.М. Достоевского к брату Михаилу).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2381250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296" y="1487033"/>
            <a:ext cx="2538648" cy="4087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62416" y="5395507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Достоевский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г. Семипалатинск 1858 г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6729" y="707217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«Выйдя из моей грустной каторги, я со счастьем и надеждой приехал сюда. Я походил на больного, который начинает выздоравливать после долгой болезни и, быв у смерти, еще сильнее чувствует наслаждение жить в первые дни выздоровления. Надежды было у меня много. Я хотел жить...»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(Из письма Ф.М. Достоевского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836712"/>
            <a:ext cx="4752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1857-1859 –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ссылка в Семипалатинск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616" y="1340768"/>
            <a:ext cx="2413137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520279" cy="3649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2" y="55172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М.Д. Исаева, первая жена Ф.М. Достоевского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o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836" y="2371266"/>
            <a:ext cx="4002430" cy="2837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11760" y="77689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1858 г. – освобождение Ф.М. Достоевского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1858 - 1859 -проживание в г. Тверь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675" y="579442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Тверь 19 в.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2700" y="1484784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«Теперь я заперт в Твери, и это хуже Семипалатинска. Хоть Семипалатинск в последнее время изменился совершенно, но Тверь в тысячу раз гаже.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Намереваюсь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скорее выбраться отсюда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35921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Сумрачно, холодно, каменные дома, никакого движения, никаких интересов, — даже библиотеки нет порядочной. Настоящая тюрьма!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6146010"/>
            <a:ext cx="353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Из письма Ф.М. Достоевского)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бедные люди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2941330" cy="3781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74454"/>
            <a:ext cx="2952328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530120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М.М. Достоевский,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 Ф.М. Достоевского.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1861 г.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74454"/>
            <a:ext cx="2966831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96036" y="549618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Обложка журнала «Эпоха»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412776"/>
            <a:ext cx="2751413" cy="4320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55976" y="404664"/>
            <a:ext cx="46451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«Почвенничество»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Достоевского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мнению Ф.М. Достоевского, история человеческого развития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делится на 3 периода: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«золотой век» человечества;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«цивилизация»;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мировой гармонии.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«Достигнуть полного могущества сознания и развития, вполне сознать своё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отдать это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самовольно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В этой идее есть нечто неотразимо-прекрасное, сладостное, неизбежное и даже необъяснимое» – «всё отдавая, ничего себе не требовать».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949280"/>
            <a:ext cx="486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Ф.М. Достоевский.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Портрет работы К. Васильева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2448272" cy="3221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27362"/>
            <a:ext cx="240794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465313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Андреевич         Мария Фёдоровна             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7798" y="404664"/>
            <a:ext cx="4869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Ф.М. Достоевского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2880320" cy="4659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74891"/>
            <a:ext cx="42484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Романы Ф.М. Достоевского: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«Униженные и оскорбленные»,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«Записки из мертвого дома»,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«Преступление и наказание»,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«Бесы»,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«Подросток»,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«Братья Карамазовы»,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«Игрок»</a:t>
            </a: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4519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Ф.М. Достоевский 1861 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3374939" cy="4561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00690" y="530120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Сниткина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жена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Достоевского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Dostoevsky 18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5617"/>
            <a:ext cx="4356483" cy="5651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rot="10800000" flipV="1">
            <a:off x="3275856" y="58940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Достоевский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1879 г.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могила достоевског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467872" cy="4566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7386" y="6093296"/>
            <a:ext cx="611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Друзья и родные у могилы Ф.М. Достоевского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428" y="563666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на могиле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Достоевского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37" y="578380"/>
            <a:ext cx="3649270" cy="4865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690" y="1104284"/>
            <a:ext cx="6264696" cy="4394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39521" y="5661248"/>
            <a:ext cx="777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1837-1843 г.г. - обучение в Высшем военном инженерном училище г. Санкт- Петербург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271388"/>
            <a:ext cx="45702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показалось писателю что «весь этот мир, со всеми жильцами его, сильными и  слабыми, со всеми жилищами их, приютами нищих или раззолоченными палатами, в этот сумеречный час походит на фантастическую грёзу, на сон, который в свою очередь, тотчас исчезнет, искурится паром к темно-синему небу».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бедные люди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528392" cy="3372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720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представилось ему « в каких-то тёмных углах, какое-то титулярное сердце, честное и чистое… а вместе с ним какая-то девочка, оскорблённая и грустная» И «глубоко разорвала»  ему «сердце вся эта история».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 бедные люди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2592288" cy="3716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259" y="1484784"/>
            <a:ext cx="3022634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://im3-tub-ru.yandex.net/i?id=483986551-3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84784"/>
            <a:ext cx="3090583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3568" y="515719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В.Г. Белинский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1571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 Некрасов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0/01/Trutovsky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189370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07904" y="4869160"/>
            <a:ext cx="5585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 Достоевский.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Трутовского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1847 г.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628800"/>
            <a:ext cx="6480721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5890499" cy="4087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43608" y="57332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Казнь членов кружка Петрашевского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олото с пером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золото с пером</Template>
  <TotalTime>459</TotalTime>
  <Words>617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золото с пером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user</cp:lastModifiedBy>
  <cp:revision>66</cp:revision>
  <dcterms:created xsi:type="dcterms:W3CDTF">2013-03-13T18:14:13Z</dcterms:created>
  <dcterms:modified xsi:type="dcterms:W3CDTF">2018-03-19T12:50:07Z</dcterms:modified>
</cp:coreProperties>
</file>