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93" r:id="rId3"/>
    <p:sldId id="294" r:id="rId4"/>
    <p:sldId id="295" r:id="rId5"/>
    <p:sldId id="284" r:id="rId6"/>
    <p:sldId id="285" r:id="rId7"/>
    <p:sldId id="286" r:id="rId8"/>
    <p:sldId id="287" r:id="rId9"/>
    <p:sldId id="288" r:id="rId10"/>
    <p:sldId id="290" r:id="rId11"/>
    <p:sldId id="292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A9FE94-5015-4B07-8967-F0BD7E32D4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BD7D9-5DD8-411F-941E-29A04DE416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4A4AD-A82A-4B1F-9943-662A3BC231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486A-4A7D-408F-8FA4-7CB92F2CA3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0A2E0-71AF-4490-8B4D-E87155747D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7A7A2-ADBC-4A76-BBA9-FDD0C1AD5A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4CED39-06C2-4A98-ACFD-9B69A8F3C3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29C687-DF07-4338-BA21-AAC52341E1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7EF56-1976-431C-9074-A9C3E73021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9CCE097-187F-47C9-9899-B965E3523D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BD0DC-45F3-4A99-B81E-C2D53F4CE2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7CC374D-FBDA-4028-8CCE-02E9981409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1916832"/>
            <a:ext cx="4258816" cy="2367136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Борис </a:t>
            </a: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Годунов</a:t>
            </a:r>
            <a:endParaRPr lang="ru-RU" sz="66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6" name="Picture 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4536504" cy="55063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4610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Самозванец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4" descr="Лжедмитрий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313" y="1357313"/>
            <a:ext cx="3286125" cy="3286125"/>
          </a:xfrm>
          <a:noFill/>
        </p:spPr>
      </p:pic>
      <p:sp>
        <p:nvSpPr>
          <p:cNvPr id="16387" name="Содержимое 5"/>
          <p:cNvSpPr>
            <a:spLocks noGrp="1"/>
          </p:cNvSpPr>
          <p:nvPr>
            <p:ph sz="half" idx="2"/>
          </p:nvPr>
        </p:nvSpPr>
        <p:spPr>
          <a:xfrm>
            <a:off x="3929063" y="1646238"/>
            <a:ext cx="4757737" cy="45259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 1601г.  в  Польско-Литовском государстве объявился самозванец, заявивший, что он – «чудом спасшийся» царевич Дмитрий. Это был беглый монах Григорий Отрепьев. Польский король и воевода Мнишек помогли Лжедмитрию собрать войско для похода в Россию.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214313" y="4786313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Лжедмитрий </a:t>
            </a:r>
            <a:r>
              <a:rPr lang="en-US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(Дмитрий Иванович)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6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694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Смутное время 1604-16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792913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2" name="AutoShape 4"/>
          <p:cNvCxnSpPr>
            <a:cxnSpLocks noChangeShapeType="1"/>
          </p:cNvCxnSpPr>
          <p:nvPr/>
        </p:nvCxnSpPr>
        <p:spPr bwMode="auto">
          <a:xfrm rot="10800000" flipH="1" flipV="1">
            <a:off x="0" y="3514725"/>
            <a:ext cx="1588" cy="1588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3" name="AutoShape 5"/>
          <p:cNvCxnSpPr>
            <a:cxnSpLocks noChangeShapeType="1"/>
          </p:cNvCxnSpPr>
          <p:nvPr/>
        </p:nvCxnSpPr>
        <p:spPr bwMode="auto">
          <a:xfrm rot="10800000" flipH="1" flipV="1">
            <a:off x="0" y="3514725"/>
            <a:ext cx="1588" cy="1588"/>
          </a:xfrm>
          <a:prstGeom prst="curvedConnector3">
            <a:avLst>
              <a:gd name="adj1" fmla="val -14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0" y="5805488"/>
            <a:ext cx="395288" cy="7143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468313" y="5229225"/>
            <a:ext cx="358775" cy="576263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900113" y="4941888"/>
            <a:ext cx="504825" cy="2159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47813" y="4868863"/>
            <a:ext cx="360362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1979613" y="4581525"/>
            <a:ext cx="360362" cy="2159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411413" y="4365625"/>
            <a:ext cx="360362" cy="2159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2843213" y="3933825"/>
            <a:ext cx="144462" cy="358775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 flipV="1">
            <a:off x="2916238" y="3141663"/>
            <a:ext cx="71437" cy="719137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6732588" y="0"/>
            <a:ext cx="2663825" cy="702945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723063" y="157163"/>
            <a:ext cx="25209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1604г. Лжедмитрий пересек границу и, сражаясь с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правительственны-ми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войсками продвигался к Москве.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апреле 1605г. умер Борис Годунов, передав престол сыну Федору.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июня 1605г. восставшие москвичи убили Федора, войско Лжедмитрия вступило в Москву.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186766" cy="2461084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ru-RU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28625" y="4071938"/>
            <a:ext cx="8258175" cy="21002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ученик  11 «В» класса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Зверев Вениамин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Биография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Родился Борис Федорович в 1552 году в семье Федора Ивановича Годунова, в Вяземском уезде. Годуновы были помещиками средней руки и дополнительно несли поместную службу государю, владели небольшой вотчиной в Костроме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Новая жизнь началась у Бориса Годунова после смерти отца. В 1569 году он начал жить в семье его дяди, Дмитрия Годунова. Земли в районе Вязьмы, которыми владел Дмитрий Годунов, отошли к опричным владениям, и не очень знатный Дмитрий Годунов сориентировался и поступил в опричный корпус. Здесь он очень быстро дослужился до высокого чина главы Постельного приказа.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Складывается и судьба Бориса Годунова. Сначала он становится опричником, а уже в 1571 году он – дружка на свадьбе царя </a:t>
            </a:r>
            <a:r>
              <a:rPr lang="ru-RU" u="sng" dirty="0" smtClean="0"/>
              <a:t>Ивана Грозного</a:t>
            </a:r>
            <a:r>
              <a:rPr lang="ru-RU" dirty="0" smtClean="0"/>
              <a:t>.  В том же году он породнился с самим </a:t>
            </a:r>
            <a:r>
              <a:rPr lang="ru-RU" dirty="0" err="1" smtClean="0"/>
              <a:t>Малютой</a:t>
            </a:r>
            <a:r>
              <a:rPr lang="ru-RU" dirty="0" smtClean="0"/>
              <a:t> Скуратовым, женившись на его дочери Марии Григорьевне Скуратовой-Бельской. В 1578 году Борис Годунов стал кравчим, и ему было жаловано звание боярина.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28 марта 1584 года умер Иван Грозный, преемником стал его третий сын, Федор Иоаннович. </a:t>
            </a:r>
          </a:p>
          <a:p>
            <a:r>
              <a:rPr lang="ru-RU" dirty="0" smtClean="0"/>
              <a:t>В день венчания на царство, 31 мая 1584 года, роль Бориса Годунова при юном царе значительно возросла. Он получил чин конюшего, звание ближнего боярина и наместника Казанского и Астраханского царств.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460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800" dirty="0"/>
          </a:p>
        </p:txBody>
      </p:sp>
      <p:pic>
        <p:nvPicPr>
          <p:cNvPr id="11268" name="Содержимое 3" descr="http://www.savkanv.ru/images/stories/godynov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476672"/>
            <a:ext cx="4143375" cy="5857875"/>
          </a:xfrm>
        </p:spPr>
      </p:pic>
      <p:sp>
        <p:nvSpPr>
          <p:cNvPr id="11267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29112" cy="56007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правления: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Преодолеть разруху после Ливонской войны и опричнины.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Сплотить верхушку общества – бояр и дворян.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Внешняя политика Б.Годунова</a:t>
            </a:r>
            <a:endParaRPr lang="ru-RU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Продлено перемирие с Речью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Посполитой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(1586 – 1602гг.)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Русско-шведская война (1590 – 1593гг.), возвращение городов Ивангород, Ям, Копорье,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Корела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Продолжение освоения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Приуралья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Западной Сибири: в 1598г. Зап. Сибирь вошла в состав России.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Укрепление обороны на юге для отражения крымских татар.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 влияния России на Кавказе.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внешней торговли через г. Архангельск и по Волге.</a:t>
            </a:r>
          </a:p>
          <a:p>
            <a:pPr eaLnBrk="1" hangingPunct="1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96042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Пресечение династии Рюриковичей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Царевич Дмитрий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8551"/>
            <a:ext cx="3657600" cy="3969260"/>
          </a:xfrm>
          <a:noFill/>
          <a:ln w="38100">
            <a:solidFill>
              <a:srgbClr val="FF9900"/>
            </a:solidFill>
          </a:ln>
        </p:spPr>
      </p:pic>
      <p:sp>
        <p:nvSpPr>
          <p:cNvPr id="13315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 мая 1591г. погиб младший сын Ивана Грозного – 8-летний царевич Дмитрий.</a:t>
            </a:r>
          </a:p>
          <a:p>
            <a:pPr eaLnBrk="1" hangingPunct="1">
              <a:spcBef>
                <a:spcPct val="50000"/>
              </a:spcBef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 января 1598г. умер царь Федор Иоаннович.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Царь Борис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5" descr="Борис Годунов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00808"/>
            <a:ext cx="4314825" cy="2962275"/>
          </a:xfrm>
          <a:noFill/>
          <a:ln w="38100">
            <a:solidFill>
              <a:srgbClr val="FF9900"/>
            </a:solidFill>
          </a:ln>
        </p:spPr>
      </p:pic>
      <p:sp>
        <p:nvSpPr>
          <p:cNvPr id="14340" name="Прямоугольник 4"/>
          <p:cNvSpPr>
            <a:spLocks noChangeArrowheads="1"/>
          </p:cNvSpPr>
          <p:nvPr/>
        </p:nvSpPr>
        <p:spPr bwMode="auto">
          <a:xfrm>
            <a:off x="428625" y="5072063"/>
            <a:ext cx="82867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В феврале 1598г. Земский собор избрал новым царем Бориса Годунова. Молившемуся в Новодевичьем монастыре Борису это решение сообщил патриарх Иов и члены собора.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81754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FFC000"/>
                </a:solidFill>
              </a:rPr>
              <a:t>Начало смуты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5364" name="Picture 4" descr="о восстании Хлопк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8763" y="1500188"/>
            <a:ext cx="3922712" cy="2500312"/>
          </a:xfr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6250" y="1428750"/>
            <a:ext cx="4643438" cy="3071813"/>
          </a:xfrm>
        </p:spPr>
        <p:txBody>
          <a:bodyPr/>
          <a:lstStyle/>
          <a:p>
            <a:pPr marL="342900" indent="-342900" algn="ctr" eaLnBrk="1" hangingPunct="1"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ru-RU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Предпосылки Смуты: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Неурожаи 1601-1603гг., голод, народные волнения.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Недовольство Борисом Годуновым (выборный, а не «природный» царь, борьба со взятками, уменьшение льгот).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Пресечение династии Рюриковичей.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4572000"/>
            <a:ext cx="8358187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Смуты</a:t>
            </a:r>
            <a:r>
              <a:rPr lang="ru-RU" sz="20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Стремление различных слоев населения улучшить свое положение.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Нежелание подчиняться Борису Годунову. </a:t>
            </a:r>
          </a:p>
          <a:p>
            <a:pPr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Способствовали: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разобщенность боярства и дворянства, активность казачества, вмешательство Польши, борьба бояр за власть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463</TotalTime>
  <Words>498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Cambria</vt:lpstr>
      <vt:lpstr>Wingdings 2</vt:lpstr>
      <vt:lpstr>Calibri</vt:lpstr>
      <vt:lpstr>Rockwell</vt:lpstr>
      <vt:lpstr>Times New Roman</vt:lpstr>
      <vt:lpstr>Wingdings</vt:lpstr>
      <vt:lpstr>Техническая</vt:lpstr>
      <vt:lpstr>Борис  Годунов</vt:lpstr>
      <vt:lpstr>Биография</vt:lpstr>
      <vt:lpstr>Слайд 3</vt:lpstr>
      <vt:lpstr>Слайд 4</vt:lpstr>
      <vt:lpstr>Слайд 5</vt:lpstr>
      <vt:lpstr>Внешняя политика Б.Годунова</vt:lpstr>
      <vt:lpstr>Пресечение династии Рюриковичей</vt:lpstr>
      <vt:lpstr>Царь Борис</vt:lpstr>
      <vt:lpstr>Начало смуты</vt:lpstr>
      <vt:lpstr>Самозванец</vt:lpstr>
      <vt:lpstr>Слайд 11</vt:lpstr>
      <vt:lpstr>    Спасибо за внимание!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Княжение Дмитрия Донского</dc:title>
  <dc:creator>Лена</dc:creator>
  <cp:lastModifiedBy>Інна</cp:lastModifiedBy>
  <cp:revision>41</cp:revision>
  <dcterms:created xsi:type="dcterms:W3CDTF">2010-01-19T19:02:32Z</dcterms:created>
  <dcterms:modified xsi:type="dcterms:W3CDTF">2018-11-20T22:20:18Z</dcterms:modified>
</cp:coreProperties>
</file>