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8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76BE0-DAB8-418A-9D42-1F8BFB7DAA1F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6FCDF1-C065-40AC-8B66-4921A9353531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76BE0-DAB8-418A-9D42-1F8BFB7DAA1F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6FCDF1-C065-40AC-8B66-4921A9353531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76BE0-DAB8-418A-9D42-1F8BFB7DAA1F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6FCDF1-C065-40AC-8B66-4921A9353531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76BE0-DAB8-418A-9D42-1F8BFB7DAA1F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6FCDF1-C065-40AC-8B66-4921A9353531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76BE0-DAB8-418A-9D42-1F8BFB7DAA1F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6FCDF1-C065-40AC-8B66-4921A9353531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10" name="Прямокут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76BE0-DAB8-418A-9D42-1F8BFB7DAA1F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6FCDF1-C065-40AC-8B66-4921A9353531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76BE0-DAB8-418A-9D42-1F8BFB7DAA1F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6FCDF1-C065-40AC-8B66-4921A9353531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76BE0-DAB8-418A-9D42-1F8BFB7DAA1F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6FCDF1-C065-40AC-8B66-4921A9353531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76BE0-DAB8-418A-9D42-1F8BFB7DAA1F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6FCDF1-C065-40AC-8B66-4921A9353531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76BE0-DAB8-418A-9D42-1F8BFB7DAA1F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6FCDF1-C065-40AC-8B66-4921A9353531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76BE0-DAB8-418A-9D42-1F8BFB7DAA1F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6FCDF1-C065-40AC-8B66-4921A9353531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8" name="Прямокут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9" name="Блок-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AF76BE0-DAB8-418A-9D42-1F8BFB7DAA1F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66FCDF1-C065-40AC-8B66-4921A9353531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188640"/>
            <a:ext cx="5896744" cy="1512168"/>
          </a:xfrm>
        </p:spPr>
        <p:txBody>
          <a:bodyPr>
            <a:normAutofit fontScale="90000"/>
          </a:bodyPr>
          <a:lstStyle/>
          <a:p>
            <a:r>
              <a:rPr lang="ru-RU" dirty="0"/>
              <a:t>Юрий Владимирович </a:t>
            </a:r>
            <a:r>
              <a:rPr lang="ru-RU" dirty="0" smtClean="0"/>
              <a:t>Долгорукий </a:t>
            </a:r>
            <a:r>
              <a:rPr lang="ru-RU" dirty="0"/>
              <a:t>(1090 - 1157)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00808"/>
            <a:ext cx="6446490" cy="429766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366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Памятник Юрию Долгорукому — основателю Москвы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3583822" cy="374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1988840"/>
            <a:ext cx="3488432" cy="2186006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6-й сын </a:t>
            </a:r>
            <a:r>
              <a:rPr lang="ru-RU" sz="9600" dirty="0" smtClean="0"/>
              <a:t>Владимира Мономаха. Родился в 1090 г. Еще ребенком б</a:t>
            </a:r>
            <a:r>
              <a:rPr lang="ru-RU" sz="9600" dirty="0"/>
              <a:t>ы</a:t>
            </a:r>
            <a:r>
              <a:rPr lang="ru-RU" sz="9600" dirty="0" smtClean="0"/>
              <a:t>л отправлен с братом Мстиславом княжить в Ростов. С 1117 г. стал княжить единолично. С начала 30-х годов его стало неудержимо тянуть на юг, поближе к престижному киевскому столу..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b="1" smtClean="0"/>
              <a:t>Юрий Владимирович Долгорукий (1090 - 1157)</a:t>
            </a:r>
            <a:endParaRPr lang="ru-RU" dirty="0"/>
          </a:p>
        </p:txBody>
      </p:sp>
      <p:pic>
        <p:nvPicPr>
          <p:cNvPr id="2050" name="Picture 2" descr="Картинки по запросу юрий долгору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97" y="1988840"/>
            <a:ext cx="2543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Юрий Владимирович Долгорукий (1090 - 1157)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Уже в 1132 г. он захватывает Переславль Русский, но смог усидеть там лишь 8 дней, не удалась его попытка задержаться в Переславле и в 1135 г. С 1147 г. Юрий постоянно вмешивается в междукняжеские распри, пытаясь отнять у племянника своего Изяслава Мстиславича Киев. Это удается ему лишь в 1155 г. Но два года спустя Юрий неожиданно умирает; он заболел после пира у киевского боярина Петрилы и через пять дней скончался.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После смерти киевляне разграбили его усадьбу, выразив тем самым враждебное отношение к бывшему владыке. Именно стремление Юрия из далекого Ростова и Суздаля "дотянуться" до Киева и дало, вероятно, основания книжнику XVI века, составителю Степенной книги, дать князю прозвище "Долгорукий".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Юрий Владимирович Долгорукий (1090 - 1157)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Юрий был женат по крайней мере дважды. Первой женой его была дочь половецкого хана Аепы, второй - дочь византийского императора Мануила Комнина, занимавшего византийский престол с 1143 по 1180 г. Вероятно, от гречанки Юрий имел по крайней мере трех сыновей - Василия, Михаила и Всеволода. Юрия называют основателем Москвы. 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Юрий Владимирович Долгорукий (1090 - 1157)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847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Юрий Владимирович Долгорукий (1090 - 1157)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не совсем точно: мы знаем лишь то, что он владел Москвой (в те годы, скорее всего, небольшой княжеской усадьбой) и устроил там в 1147 г. "пир велик" для своего союзника - черниговского князя Святослава Олеговича. Это первое упоминание Москвы.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7" y="122255"/>
            <a:ext cx="7056784" cy="537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067927" y="5512863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Основание Москвы. Сооружение стен Кремля Юрием Долгоруким в 1156 году. Бумага, акварель.  </a:t>
            </a:r>
            <a:r>
              <a:rPr lang="ru-RU" dirty="0" err="1"/>
              <a:t>А.Васнецов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81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Юрий Владимирович Долгорукий (1090 - 1157)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Любовью не пользовался ни у народа, ни у князей, скорее, наоборот, но снискал себе репутацию искусного воина и не менее искусного правителя.</a:t>
            </a:r>
          </a:p>
          <a:p>
            <a:r>
              <a:rPr lang="ru-RU" dirty="0" smtClean="0"/>
              <a:t>Юрий Долгорукий всю жизнь мечтал стать Великим князем Киевским и в конце концов добился этого. Однако в истории он остался как основатель совсем другого города: именно по распоряжению Юрия Долгорукого, в 1147 году, на никому тогда неизвестной окраине Северо-Восточной Руси, для охраны границ, был основан город и поныне называющийся Москва. 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4499992" y="2132856"/>
            <a:ext cx="3281568" cy="1368152"/>
          </a:xfrm>
        </p:spPr>
        <p:txBody>
          <a:bodyPr>
            <a:noAutofit/>
          </a:bodyPr>
          <a:lstStyle/>
          <a:p>
            <a:r>
              <a:rPr lang="ru-RU" sz="1800" dirty="0"/>
              <a:t>Великий князь Георгий (Юрий) Долгорукий. Роспись </a:t>
            </a:r>
            <a:r>
              <a:rPr lang="ru-RU" sz="1800" dirty="0" err="1"/>
              <a:t>Грановитой</a:t>
            </a:r>
            <a:r>
              <a:rPr lang="ru-RU" sz="1800" dirty="0"/>
              <a:t> палаты</a:t>
            </a:r>
          </a:p>
        </p:txBody>
      </p:sp>
      <p:pic>
        <p:nvPicPr>
          <p:cNvPr id="4098" name="Picture 2" descr="velikiy-knyaz-georgiy-yuriy-dolgorukiy-138392_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7650"/>
            <a:ext cx="2981325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нцестояння">
  <a:themeElements>
    <a:clrScheme name="Сонцестояння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</TotalTime>
  <Words>454</Words>
  <Application>Microsoft Office PowerPoint</Application>
  <PresentationFormat>Екран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Сонцестояння</vt:lpstr>
      <vt:lpstr>Юрий Владимирович Долгорукий (1090 - 1157) </vt:lpstr>
      <vt:lpstr>Презентація PowerPoint</vt:lpstr>
      <vt:lpstr>Юрий Владимирович Долгорукий (1090 - 1157)</vt:lpstr>
      <vt:lpstr>Юрий Владимирович Долгорукий (1090 - 1157)</vt:lpstr>
      <vt:lpstr>Юрий Владимирович Долгорукий (1090 - 1157)</vt:lpstr>
      <vt:lpstr>Юрий Владимирович Долгорукий (1090 - 1157) </vt:lpstr>
      <vt:lpstr>Презентація PowerPoint</vt:lpstr>
      <vt:lpstr>Юрий Владимирович Долгорукий (1090 - 1157)</vt:lpstr>
      <vt:lpstr>Презентація PowerPoint</vt:lpstr>
      <vt:lpstr>Памятник Юрию Долгорукому — основателю Москвы</vt:lpstr>
    </vt:vector>
  </TitlesOfParts>
  <Company>Jam 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Юрий Владимирович Долгорукий (1090 (?) - 1157)</dc:title>
  <dc:creator>alex</dc:creator>
  <cp:lastModifiedBy>Inna Manchak</cp:lastModifiedBy>
  <cp:revision>11</cp:revision>
  <dcterms:created xsi:type="dcterms:W3CDTF">2011-10-04T16:01:37Z</dcterms:created>
  <dcterms:modified xsi:type="dcterms:W3CDTF">2018-09-21T10:13:12Z</dcterms:modified>
</cp:coreProperties>
</file>